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1"/>
  </p:notesMasterIdLst>
  <p:sldIdLst>
    <p:sldId id="256" r:id="rId2"/>
    <p:sldId id="257" r:id="rId3"/>
    <p:sldId id="258" r:id="rId4"/>
    <p:sldId id="259" r:id="rId5"/>
    <p:sldId id="374" r:id="rId6"/>
    <p:sldId id="375" r:id="rId7"/>
    <p:sldId id="307" r:id="rId8"/>
    <p:sldId id="308"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77" r:id="rId33"/>
    <p:sldId id="337" r:id="rId34"/>
    <p:sldId id="338"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61" r:id="rId48"/>
    <p:sldId id="354" r:id="rId49"/>
    <p:sldId id="355" r:id="rId50"/>
    <p:sldId id="356" r:id="rId51"/>
    <p:sldId id="357" r:id="rId52"/>
    <p:sldId id="358" r:id="rId53"/>
    <p:sldId id="359" r:id="rId54"/>
    <p:sldId id="360" r:id="rId55"/>
    <p:sldId id="362" r:id="rId56"/>
    <p:sldId id="363" r:id="rId57"/>
    <p:sldId id="364" r:id="rId58"/>
    <p:sldId id="365" r:id="rId59"/>
    <p:sldId id="366" r:id="rId60"/>
    <p:sldId id="367" r:id="rId61"/>
    <p:sldId id="368" r:id="rId62"/>
    <p:sldId id="369" r:id="rId63"/>
    <p:sldId id="370" r:id="rId64"/>
    <p:sldId id="371" r:id="rId65"/>
    <p:sldId id="372" r:id="rId66"/>
    <p:sldId id="376" r:id="rId67"/>
    <p:sldId id="373" r:id="rId68"/>
    <p:sldId id="378" r:id="rId69"/>
    <p:sldId id="294"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orris" initials="MM" lastIdx="9" clrIdx="0">
    <p:extLst>
      <p:ext uri="{19B8F6BF-5375-455C-9EA6-DF929625EA0E}">
        <p15:presenceInfo xmlns:p15="http://schemas.microsoft.com/office/powerpoint/2012/main" userId="S::mdmorris@kalevalaw.com::d8701518-c5ec-43a5-b136-c202ac365cc4" providerId="AD"/>
      </p:ext>
    </p:extLst>
  </p:cmAuthor>
  <p:cmAuthor id="2" name="Elizabeth O. Crespo" initials="EOC" lastIdx="1" clrIdx="1">
    <p:extLst>
      <p:ext uri="{19B8F6BF-5375-455C-9EA6-DF929625EA0E}">
        <p15:presenceInfo xmlns:p15="http://schemas.microsoft.com/office/powerpoint/2012/main" userId="S::ecrespo@kalevalaw.com::aa7dadba-78a7-4268-92ce-629ff4340a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109" d="100"/>
          <a:sy n="109" d="100"/>
        </p:scale>
        <p:origin x="21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5T12:13:47.010" idx="2">
    <p:pos x="10" y="10"/>
    <p:text>This is confusing . . . it would seem that the rule of evidence regarding relevancy does apply???  sounds like there must be a determination of relevancy in order to determine what is not relevant??  Help!</p:text>
    <p:extLst>
      <p:ext uri="{C676402C-5697-4E1C-873F-D02D1690AC5C}">
        <p15:threadingInfo xmlns:p15="http://schemas.microsoft.com/office/powerpoint/2012/main" timeZoneBias="360"/>
      </p:ext>
    </p:extLst>
  </p:cm>
</p:cmLst>
</file>

<file path=ppt/diagrams/_rels/data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0.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48.svg"/><Relationship Id="rId4" Type="http://schemas.openxmlformats.org/officeDocument/2006/relationships/image" Target="../media/image54.svg"/><Relationship Id="rId9" Type="http://schemas.openxmlformats.org/officeDocument/2006/relationships/image" Target="../media/image47.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0.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48.svg"/><Relationship Id="rId4" Type="http://schemas.openxmlformats.org/officeDocument/2006/relationships/image" Target="../media/image54.svg"/><Relationship Id="rId9" Type="http://schemas.openxmlformats.org/officeDocument/2006/relationships/image" Target="../media/image4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svg"/><Relationship Id="rId1"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E7319-3C12-41DD-AE5A-6B70587862B3}"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A76406BC-D7CD-4765-8FF8-75FB8FEEA94C}">
      <dgm:prSet/>
      <dgm:spPr/>
      <dgm:t>
        <a:bodyPr/>
        <a:lstStyle/>
        <a:p>
          <a:r>
            <a:rPr lang="en-US"/>
            <a:t>The accused party must be given notice of the complaint and “sufficient details” along with “sufficient time” to prepare for the initial investigative interview.  </a:t>
          </a:r>
        </a:p>
      </dgm:t>
    </dgm:pt>
    <dgm:pt modelId="{A8994024-41BD-4323-986B-0A1783F74D50}" type="parTrans" cxnId="{80559007-35E6-4B06-935C-41A4CF15229B}">
      <dgm:prSet/>
      <dgm:spPr/>
      <dgm:t>
        <a:bodyPr/>
        <a:lstStyle/>
        <a:p>
          <a:endParaRPr lang="en-US"/>
        </a:p>
      </dgm:t>
    </dgm:pt>
    <dgm:pt modelId="{337B6310-5EF9-49B4-B1E2-B4DE8282A052}" type="sibTrans" cxnId="{80559007-35E6-4B06-935C-41A4CF15229B}">
      <dgm:prSet/>
      <dgm:spPr/>
      <dgm:t>
        <a:bodyPr/>
        <a:lstStyle/>
        <a:p>
          <a:endParaRPr lang="en-US"/>
        </a:p>
      </dgm:t>
    </dgm:pt>
    <dgm:pt modelId="{435C4CC8-7F76-4801-991F-07F2A7E13834}">
      <dgm:prSet/>
      <dgm:spPr/>
      <dgm:t>
        <a:bodyPr/>
        <a:lstStyle/>
        <a:p>
          <a:r>
            <a:rPr lang="en-US"/>
            <a:t>After an investigation is complete, both parties and their representatives must be given electronic or paper copies of all evidence, and they have 10 days to review and respond to it.  </a:t>
          </a:r>
        </a:p>
      </dgm:t>
    </dgm:pt>
    <dgm:pt modelId="{7093649F-91B1-47F0-87F8-1ED610873024}" type="parTrans" cxnId="{BEF05CF3-0D1E-4B0B-B34D-882D06F2D3A5}">
      <dgm:prSet/>
      <dgm:spPr/>
      <dgm:t>
        <a:bodyPr/>
        <a:lstStyle/>
        <a:p>
          <a:endParaRPr lang="en-US"/>
        </a:p>
      </dgm:t>
    </dgm:pt>
    <dgm:pt modelId="{0AFBFA2F-6F12-4B5B-915D-E29F747265E6}" type="sibTrans" cxnId="{BEF05CF3-0D1E-4B0B-B34D-882D06F2D3A5}">
      <dgm:prSet/>
      <dgm:spPr/>
      <dgm:t>
        <a:bodyPr/>
        <a:lstStyle/>
        <a:p>
          <a:endParaRPr lang="en-US"/>
        </a:p>
      </dgm:t>
    </dgm:pt>
    <dgm:pt modelId="{22E5EFBB-E8C1-45E8-870B-D74A936F8572}">
      <dgm:prSet/>
      <dgm:spPr/>
      <dgm:t>
        <a:bodyPr/>
        <a:lstStyle/>
        <a:p>
          <a:r>
            <a:rPr lang="en-US"/>
            <a:t>The investigator then compiles an investigative report, which is given to both parties.  </a:t>
          </a:r>
        </a:p>
      </dgm:t>
    </dgm:pt>
    <dgm:pt modelId="{51E6941F-85FF-4BB1-90F6-78D159E04F3D}" type="parTrans" cxnId="{921F9EC0-4A67-47B3-BDA0-6607EA1267E8}">
      <dgm:prSet/>
      <dgm:spPr/>
      <dgm:t>
        <a:bodyPr/>
        <a:lstStyle/>
        <a:p>
          <a:endParaRPr lang="en-US"/>
        </a:p>
      </dgm:t>
    </dgm:pt>
    <dgm:pt modelId="{E5EF56CE-D9A0-4473-8467-037B1CA34956}" type="sibTrans" cxnId="{921F9EC0-4A67-47B3-BDA0-6607EA1267E8}">
      <dgm:prSet/>
      <dgm:spPr/>
      <dgm:t>
        <a:bodyPr/>
        <a:lstStyle/>
        <a:p>
          <a:endParaRPr lang="en-US"/>
        </a:p>
      </dgm:t>
    </dgm:pt>
    <dgm:pt modelId="{7675E82D-FDB5-4BF1-BBE5-1F58A769E003}">
      <dgm:prSet/>
      <dgm:spPr/>
      <dgm:t>
        <a:bodyPr/>
        <a:lstStyle/>
        <a:p>
          <a:r>
            <a:rPr lang="en-US"/>
            <a:t>Once the investigative report is complete but prior to any final determination, the parties have another 10 days to respond to the investigative report, including the ability for the parties to ask written cross-examination questions to the other party. </a:t>
          </a:r>
        </a:p>
      </dgm:t>
    </dgm:pt>
    <dgm:pt modelId="{8724899A-7C3C-4C1B-BD82-DCAB0C4BAADE}" type="parTrans" cxnId="{260E6825-10C4-4D11-B000-5183B42FAE2F}">
      <dgm:prSet/>
      <dgm:spPr/>
      <dgm:t>
        <a:bodyPr/>
        <a:lstStyle/>
        <a:p>
          <a:endParaRPr lang="en-US"/>
        </a:p>
      </dgm:t>
    </dgm:pt>
    <dgm:pt modelId="{37A07E6E-497A-4917-B6D9-23BCD681809B}" type="sibTrans" cxnId="{260E6825-10C4-4D11-B000-5183B42FAE2F}">
      <dgm:prSet/>
      <dgm:spPr/>
      <dgm:t>
        <a:bodyPr/>
        <a:lstStyle/>
        <a:p>
          <a:endParaRPr lang="en-US"/>
        </a:p>
      </dgm:t>
    </dgm:pt>
    <dgm:pt modelId="{0BAFF26B-F545-49F2-A276-45F26573EC93}">
      <dgm:prSet/>
      <dgm:spPr/>
      <dgm:t>
        <a:bodyPr/>
        <a:lstStyle/>
        <a:p>
          <a:r>
            <a:rPr lang="en-US"/>
            <a:t>After all this, the decision-maker then compiles the final decision, which is shared with both parties, and the appeal process begins.</a:t>
          </a:r>
        </a:p>
      </dgm:t>
    </dgm:pt>
    <dgm:pt modelId="{827F2C3D-0907-4390-B0B7-110E5D78F644}" type="parTrans" cxnId="{03FFBA39-FFE9-42CF-9B42-05DA1435A473}">
      <dgm:prSet/>
      <dgm:spPr/>
      <dgm:t>
        <a:bodyPr/>
        <a:lstStyle/>
        <a:p>
          <a:endParaRPr lang="en-US"/>
        </a:p>
      </dgm:t>
    </dgm:pt>
    <dgm:pt modelId="{175918C2-52E2-439D-A92D-D85F49B5C3D8}" type="sibTrans" cxnId="{03FFBA39-FFE9-42CF-9B42-05DA1435A473}">
      <dgm:prSet/>
      <dgm:spPr/>
      <dgm:t>
        <a:bodyPr/>
        <a:lstStyle/>
        <a:p>
          <a:endParaRPr lang="en-US"/>
        </a:p>
      </dgm:t>
    </dgm:pt>
    <dgm:pt modelId="{7D91092A-A761-3C46-BCDB-0E578B3E5A50}" type="pres">
      <dgm:prSet presAssocID="{025E7319-3C12-41DD-AE5A-6B70587862B3}" presName="vert0" presStyleCnt="0">
        <dgm:presLayoutVars>
          <dgm:dir/>
          <dgm:animOne val="branch"/>
          <dgm:animLvl val="lvl"/>
        </dgm:presLayoutVars>
      </dgm:prSet>
      <dgm:spPr/>
    </dgm:pt>
    <dgm:pt modelId="{B8ED3E51-0E4B-6448-87CC-908606C69A81}" type="pres">
      <dgm:prSet presAssocID="{A76406BC-D7CD-4765-8FF8-75FB8FEEA94C}" presName="thickLine" presStyleLbl="alignNode1" presStyleIdx="0" presStyleCnt="5"/>
      <dgm:spPr/>
    </dgm:pt>
    <dgm:pt modelId="{69060C47-56B8-244D-BB2C-C056341655A4}" type="pres">
      <dgm:prSet presAssocID="{A76406BC-D7CD-4765-8FF8-75FB8FEEA94C}" presName="horz1" presStyleCnt="0"/>
      <dgm:spPr/>
    </dgm:pt>
    <dgm:pt modelId="{FD858C6F-C05C-CB4A-AA25-1B3E1F8D2790}" type="pres">
      <dgm:prSet presAssocID="{A76406BC-D7CD-4765-8FF8-75FB8FEEA94C}" presName="tx1" presStyleLbl="revTx" presStyleIdx="0" presStyleCnt="5"/>
      <dgm:spPr/>
    </dgm:pt>
    <dgm:pt modelId="{BE5FB4B7-4F03-8E4D-87D2-1E5384837624}" type="pres">
      <dgm:prSet presAssocID="{A76406BC-D7CD-4765-8FF8-75FB8FEEA94C}" presName="vert1" presStyleCnt="0"/>
      <dgm:spPr/>
    </dgm:pt>
    <dgm:pt modelId="{6B2F3D9E-4443-9445-B66C-DD8865DEF8C2}" type="pres">
      <dgm:prSet presAssocID="{435C4CC8-7F76-4801-991F-07F2A7E13834}" presName="thickLine" presStyleLbl="alignNode1" presStyleIdx="1" presStyleCnt="5"/>
      <dgm:spPr/>
    </dgm:pt>
    <dgm:pt modelId="{F6756A4D-70DC-CF47-B0C5-B9ABC01D57C0}" type="pres">
      <dgm:prSet presAssocID="{435C4CC8-7F76-4801-991F-07F2A7E13834}" presName="horz1" presStyleCnt="0"/>
      <dgm:spPr/>
    </dgm:pt>
    <dgm:pt modelId="{54B91EB7-28B0-E241-9498-C6193C8A9262}" type="pres">
      <dgm:prSet presAssocID="{435C4CC8-7F76-4801-991F-07F2A7E13834}" presName="tx1" presStyleLbl="revTx" presStyleIdx="1" presStyleCnt="5"/>
      <dgm:spPr/>
    </dgm:pt>
    <dgm:pt modelId="{1F38EE9B-8B6A-004A-A176-4D176143B85C}" type="pres">
      <dgm:prSet presAssocID="{435C4CC8-7F76-4801-991F-07F2A7E13834}" presName="vert1" presStyleCnt="0"/>
      <dgm:spPr/>
    </dgm:pt>
    <dgm:pt modelId="{00A96B35-5218-D348-9F84-D04212E3865A}" type="pres">
      <dgm:prSet presAssocID="{22E5EFBB-E8C1-45E8-870B-D74A936F8572}" presName="thickLine" presStyleLbl="alignNode1" presStyleIdx="2" presStyleCnt="5"/>
      <dgm:spPr/>
    </dgm:pt>
    <dgm:pt modelId="{09CEF653-4D35-714F-89B9-B81D6DA97A81}" type="pres">
      <dgm:prSet presAssocID="{22E5EFBB-E8C1-45E8-870B-D74A936F8572}" presName="horz1" presStyleCnt="0"/>
      <dgm:spPr/>
    </dgm:pt>
    <dgm:pt modelId="{B6D437A6-8BFF-DB48-84BF-E93D45F47276}" type="pres">
      <dgm:prSet presAssocID="{22E5EFBB-E8C1-45E8-870B-D74A936F8572}" presName="tx1" presStyleLbl="revTx" presStyleIdx="2" presStyleCnt="5"/>
      <dgm:spPr/>
    </dgm:pt>
    <dgm:pt modelId="{C09C803B-88CF-2D4C-AA71-96F67397D3A0}" type="pres">
      <dgm:prSet presAssocID="{22E5EFBB-E8C1-45E8-870B-D74A936F8572}" presName="vert1" presStyleCnt="0"/>
      <dgm:spPr/>
    </dgm:pt>
    <dgm:pt modelId="{A5FCDBB1-D263-2F4D-B113-062EF12CB5A8}" type="pres">
      <dgm:prSet presAssocID="{7675E82D-FDB5-4BF1-BBE5-1F58A769E003}" presName="thickLine" presStyleLbl="alignNode1" presStyleIdx="3" presStyleCnt="5"/>
      <dgm:spPr/>
    </dgm:pt>
    <dgm:pt modelId="{B2DDC741-B0D2-6C49-AD8E-2D509A2FF44D}" type="pres">
      <dgm:prSet presAssocID="{7675E82D-FDB5-4BF1-BBE5-1F58A769E003}" presName="horz1" presStyleCnt="0"/>
      <dgm:spPr/>
    </dgm:pt>
    <dgm:pt modelId="{7D4B5036-55C2-C949-B229-BDF368BF30CD}" type="pres">
      <dgm:prSet presAssocID="{7675E82D-FDB5-4BF1-BBE5-1F58A769E003}" presName="tx1" presStyleLbl="revTx" presStyleIdx="3" presStyleCnt="5"/>
      <dgm:spPr/>
    </dgm:pt>
    <dgm:pt modelId="{61A3D850-FA09-764C-8114-047C839CC307}" type="pres">
      <dgm:prSet presAssocID="{7675E82D-FDB5-4BF1-BBE5-1F58A769E003}" presName="vert1" presStyleCnt="0"/>
      <dgm:spPr/>
    </dgm:pt>
    <dgm:pt modelId="{DE0DC63D-9BC1-BA4E-8037-A1732BEEFF86}" type="pres">
      <dgm:prSet presAssocID="{0BAFF26B-F545-49F2-A276-45F26573EC93}" presName="thickLine" presStyleLbl="alignNode1" presStyleIdx="4" presStyleCnt="5"/>
      <dgm:spPr/>
    </dgm:pt>
    <dgm:pt modelId="{A4C4A2C4-F3C8-3147-AC4A-E67A9C643EBB}" type="pres">
      <dgm:prSet presAssocID="{0BAFF26B-F545-49F2-A276-45F26573EC93}" presName="horz1" presStyleCnt="0"/>
      <dgm:spPr/>
    </dgm:pt>
    <dgm:pt modelId="{9F13F7AE-2A68-E248-9D0F-4462324FA98D}" type="pres">
      <dgm:prSet presAssocID="{0BAFF26B-F545-49F2-A276-45F26573EC93}" presName="tx1" presStyleLbl="revTx" presStyleIdx="4" presStyleCnt="5"/>
      <dgm:spPr/>
    </dgm:pt>
    <dgm:pt modelId="{44536931-332C-D742-9FE9-EBC91B3BD372}" type="pres">
      <dgm:prSet presAssocID="{0BAFF26B-F545-49F2-A276-45F26573EC93}" presName="vert1" presStyleCnt="0"/>
      <dgm:spPr/>
    </dgm:pt>
  </dgm:ptLst>
  <dgm:cxnLst>
    <dgm:cxn modelId="{80559007-35E6-4B06-935C-41A4CF15229B}" srcId="{025E7319-3C12-41DD-AE5A-6B70587862B3}" destId="{A76406BC-D7CD-4765-8FF8-75FB8FEEA94C}" srcOrd="0" destOrd="0" parTransId="{A8994024-41BD-4323-986B-0A1783F74D50}" sibTransId="{337B6310-5EF9-49B4-B1E2-B4DE8282A052}"/>
    <dgm:cxn modelId="{260E6825-10C4-4D11-B000-5183B42FAE2F}" srcId="{025E7319-3C12-41DD-AE5A-6B70587862B3}" destId="{7675E82D-FDB5-4BF1-BBE5-1F58A769E003}" srcOrd="3" destOrd="0" parTransId="{8724899A-7C3C-4C1B-BD82-DCAB0C4BAADE}" sibTransId="{37A07E6E-497A-4917-B6D9-23BCD681809B}"/>
    <dgm:cxn modelId="{F7DDDB26-4186-4E46-8ACD-1B2F693222C3}" type="presOf" srcId="{7675E82D-FDB5-4BF1-BBE5-1F58A769E003}" destId="{7D4B5036-55C2-C949-B229-BDF368BF30CD}" srcOrd="0" destOrd="0" presId="urn:microsoft.com/office/officeart/2008/layout/LinedList"/>
    <dgm:cxn modelId="{03FFBA39-FFE9-42CF-9B42-05DA1435A473}" srcId="{025E7319-3C12-41DD-AE5A-6B70587862B3}" destId="{0BAFF26B-F545-49F2-A276-45F26573EC93}" srcOrd="4" destOrd="0" parTransId="{827F2C3D-0907-4390-B0B7-110E5D78F644}" sibTransId="{175918C2-52E2-439D-A92D-D85F49B5C3D8}"/>
    <dgm:cxn modelId="{0C275155-2E95-7D49-A357-E67A53EC9B9C}" type="presOf" srcId="{0BAFF26B-F545-49F2-A276-45F26573EC93}" destId="{9F13F7AE-2A68-E248-9D0F-4462324FA98D}" srcOrd="0" destOrd="0" presId="urn:microsoft.com/office/officeart/2008/layout/LinedList"/>
    <dgm:cxn modelId="{492BE16F-8645-FF4F-9252-EB98A5456808}" type="presOf" srcId="{025E7319-3C12-41DD-AE5A-6B70587862B3}" destId="{7D91092A-A761-3C46-BCDB-0E578B3E5A50}" srcOrd="0" destOrd="0" presId="urn:microsoft.com/office/officeart/2008/layout/LinedList"/>
    <dgm:cxn modelId="{5E160180-CA7F-8943-A539-64E7892AADBC}" type="presOf" srcId="{435C4CC8-7F76-4801-991F-07F2A7E13834}" destId="{54B91EB7-28B0-E241-9498-C6193C8A9262}" srcOrd="0" destOrd="0" presId="urn:microsoft.com/office/officeart/2008/layout/LinedList"/>
    <dgm:cxn modelId="{921F9EC0-4A67-47B3-BDA0-6607EA1267E8}" srcId="{025E7319-3C12-41DD-AE5A-6B70587862B3}" destId="{22E5EFBB-E8C1-45E8-870B-D74A936F8572}" srcOrd="2" destOrd="0" parTransId="{51E6941F-85FF-4BB1-90F6-78D159E04F3D}" sibTransId="{E5EF56CE-D9A0-4473-8467-037B1CA34956}"/>
    <dgm:cxn modelId="{0B6653CE-E406-144F-BBFE-8421CCB418B7}" type="presOf" srcId="{22E5EFBB-E8C1-45E8-870B-D74A936F8572}" destId="{B6D437A6-8BFF-DB48-84BF-E93D45F47276}" srcOrd="0" destOrd="0" presId="urn:microsoft.com/office/officeart/2008/layout/LinedList"/>
    <dgm:cxn modelId="{BEF05CF3-0D1E-4B0B-B34D-882D06F2D3A5}" srcId="{025E7319-3C12-41DD-AE5A-6B70587862B3}" destId="{435C4CC8-7F76-4801-991F-07F2A7E13834}" srcOrd="1" destOrd="0" parTransId="{7093649F-91B1-47F0-87F8-1ED610873024}" sibTransId="{0AFBFA2F-6F12-4B5B-915D-E29F747265E6}"/>
    <dgm:cxn modelId="{BE6189FD-F509-A048-9C05-D800086576B2}" type="presOf" srcId="{A76406BC-D7CD-4765-8FF8-75FB8FEEA94C}" destId="{FD858C6F-C05C-CB4A-AA25-1B3E1F8D2790}" srcOrd="0" destOrd="0" presId="urn:microsoft.com/office/officeart/2008/layout/LinedList"/>
    <dgm:cxn modelId="{69D58F0D-ECA1-BB4A-9E3A-B2886598A3B6}" type="presParOf" srcId="{7D91092A-A761-3C46-BCDB-0E578B3E5A50}" destId="{B8ED3E51-0E4B-6448-87CC-908606C69A81}" srcOrd="0" destOrd="0" presId="urn:microsoft.com/office/officeart/2008/layout/LinedList"/>
    <dgm:cxn modelId="{630DA30A-C10E-F64B-831F-15FBE81F1AC2}" type="presParOf" srcId="{7D91092A-A761-3C46-BCDB-0E578B3E5A50}" destId="{69060C47-56B8-244D-BB2C-C056341655A4}" srcOrd="1" destOrd="0" presId="urn:microsoft.com/office/officeart/2008/layout/LinedList"/>
    <dgm:cxn modelId="{429E21F1-FDF0-8249-9236-872B580F2AD3}" type="presParOf" srcId="{69060C47-56B8-244D-BB2C-C056341655A4}" destId="{FD858C6F-C05C-CB4A-AA25-1B3E1F8D2790}" srcOrd="0" destOrd="0" presId="urn:microsoft.com/office/officeart/2008/layout/LinedList"/>
    <dgm:cxn modelId="{214C7CBB-2331-1B46-A20D-C746D8A8A8BD}" type="presParOf" srcId="{69060C47-56B8-244D-BB2C-C056341655A4}" destId="{BE5FB4B7-4F03-8E4D-87D2-1E5384837624}" srcOrd="1" destOrd="0" presId="urn:microsoft.com/office/officeart/2008/layout/LinedList"/>
    <dgm:cxn modelId="{6DAE9754-3A59-154C-BEBB-3BAB16E9DA15}" type="presParOf" srcId="{7D91092A-A761-3C46-BCDB-0E578B3E5A50}" destId="{6B2F3D9E-4443-9445-B66C-DD8865DEF8C2}" srcOrd="2" destOrd="0" presId="urn:microsoft.com/office/officeart/2008/layout/LinedList"/>
    <dgm:cxn modelId="{DEFCE8C5-2445-0E42-A0DA-1C879F25B855}" type="presParOf" srcId="{7D91092A-A761-3C46-BCDB-0E578B3E5A50}" destId="{F6756A4D-70DC-CF47-B0C5-B9ABC01D57C0}" srcOrd="3" destOrd="0" presId="urn:microsoft.com/office/officeart/2008/layout/LinedList"/>
    <dgm:cxn modelId="{962A0F5A-5CF6-E749-B903-31F2A2B4C825}" type="presParOf" srcId="{F6756A4D-70DC-CF47-B0C5-B9ABC01D57C0}" destId="{54B91EB7-28B0-E241-9498-C6193C8A9262}" srcOrd="0" destOrd="0" presId="urn:microsoft.com/office/officeart/2008/layout/LinedList"/>
    <dgm:cxn modelId="{54711047-E4E1-B74F-BE23-6515E577F27B}" type="presParOf" srcId="{F6756A4D-70DC-CF47-B0C5-B9ABC01D57C0}" destId="{1F38EE9B-8B6A-004A-A176-4D176143B85C}" srcOrd="1" destOrd="0" presId="urn:microsoft.com/office/officeart/2008/layout/LinedList"/>
    <dgm:cxn modelId="{FFA8C2EE-D832-BE4C-A79D-065600DEB439}" type="presParOf" srcId="{7D91092A-A761-3C46-BCDB-0E578B3E5A50}" destId="{00A96B35-5218-D348-9F84-D04212E3865A}" srcOrd="4" destOrd="0" presId="urn:microsoft.com/office/officeart/2008/layout/LinedList"/>
    <dgm:cxn modelId="{6E247CCE-CFC3-D24E-884F-6E51F1FF1CE4}" type="presParOf" srcId="{7D91092A-A761-3C46-BCDB-0E578B3E5A50}" destId="{09CEF653-4D35-714F-89B9-B81D6DA97A81}" srcOrd="5" destOrd="0" presId="urn:microsoft.com/office/officeart/2008/layout/LinedList"/>
    <dgm:cxn modelId="{169FDA82-53D3-A64B-8D1F-4AA947435017}" type="presParOf" srcId="{09CEF653-4D35-714F-89B9-B81D6DA97A81}" destId="{B6D437A6-8BFF-DB48-84BF-E93D45F47276}" srcOrd="0" destOrd="0" presId="urn:microsoft.com/office/officeart/2008/layout/LinedList"/>
    <dgm:cxn modelId="{28C99DDD-85FD-E441-920F-6A59170F740D}" type="presParOf" srcId="{09CEF653-4D35-714F-89B9-B81D6DA97A81}" destId="{C09C803B-88CF-2D4C-AA71-96F67397D3A0}" srcOrd="1" destOrd="0" presId="urn:microsoft.com/office/officeart/2008/layout/LinedList"/>
    <dgm:cxn modelId="{5CB17207-16CE-C847-B73E-831F20C75190}" type="presParOf" srcId="{7D91092A-A761-3C46-BCDB-0E578B3E5A50}" destId="{A5FCDBB1-D263-2F4D-B113-062EF12CB5A8}" srcOrd="6" destOrd="0" presId="urn:microsoft.com/office/officeart/2008/layout/LinedList"/>
    <dgm:cxn modelId="{63F99AF4-5A3F-3B44-A731-0C4ECCB83B90}" type="presParOf" srcId="{7D91092A-A761-3C46-BCDB-0E578B3E5A50}" destId="{B2DDC741-B0D2-6C49-AD8E-2D509A2FF44D}" srcOrd="7" destOrd="0" presId="urn:microsoft.com/office/officeart/2008/layout/LinedList"/>
    <dgm:cxn modelId="{7CA88E0C-CE60-2245-9FB9-C460AA6AD936}" type="presParOf" srcId="{B2DDC741-B0D2-6C49-AD8E-2D509A2FF44D}" destId="{7D4B5036-55C2-C949-B229-BDF368BF30CD}" srcOrd="0" destOrd="0" presId="urn:microsoft.com/office/officeart/2008/layout/LinedList"/>
    <dgm:cxn modelId="{A9313BF0-1F5D-7D40-8A84-B5AAAB6CDDE3}" type="presParOf" srcId="{B2DDC741-B0D2-6C49-AD8E-2D509A2FF44D}" destId="{61A3D850-FA09-764C-8114-047C839CC307}" srcOrd="1" destOrd="0" presId="urn:microsoft.com/office/officeart/2008/layout/LinedList"/>
    <dgm:cxn modelId="{A2D49AC9-9E26-DB48-BAC8-5EF41CC87C14}" type="presParOf" srcId="{7D91092A-A761-3C46-BCDB-0E578B3E5A50}" destId="{DE0DC63D-9BC1-BA4E-8037-A1732BEEFF86}" srcOrd="8" destOrd="0" presId="urn:microsoft.com/office/officeart/2008/layout/LinedList"/>
    <dgm:cxn modelId="{E2D9CF1A-716E-8E43-BA1D-4484045A7523}" type="presParOf" srcId="{7D91092A-A761-3C46-BCDB-0E578B3E5A50}" destId="{A4C4A2C4-F3C8-3147-AC4A-E67A9C643EBB}" srcOrd="9" destOrd="0" presId="urn:microsoft.com/office/officeart/2008/layout/LinedList"/>
    <dgm:cxn modelId="{6AF47EF8-A5F6-4C49-AA1D-7C821483E0F8}" type="presParOf" srcId="{A4C4A2C4-F3C8-3147-AC4A-E67A9C643EBB}" destId="{9F13F7AE-2A68-E248-9D0F-4462324FA98D}" srcOrd="0" destOrd="0" presId="urn:microsoft.com/office/officeart/2008/layout/LinedList"/>
    <dgm:cxn modelId="{5FD2B803-F187-6940-92D2-6D58999C6CAF}" type="presParOf" srcId="{A4C4A2C4-F3C8-3147-AC4A-E67A9C643EBB}" destId="{44536931-332C-D742-9FE9-EBC91B3BD37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2CA056-DA88-4C37-A91D-50CD6C89021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4C2252-EB48-4E6A-AAFF-F33B8F2AACF6}">
      <dgm:prSet/>
      <dgm:spPr/>
      <dgm:t>
        <a:bodyPr/>
        <a:lstStyle/>
        <a:p>
          <a:r>
            <a:rPr lang="en-US"/>
            <a:t>Update investigation log</a:t>
          </a:r>
        </a:p>
      </dgm:t>
    </dgm:pt>
    <dgm:pt modelId="{B8FAEE9E-610C-4126-A7DC-30C2197A01E2}" type="parTrans" cxnId="{F1536466-02CB-4BB4-8097-99F275E386AF}">
      <dgm:prSet/>
      <dgm:spPr/>
      <dgm:t>
        <a:bodyPr/>
        <a:lstStyle/>
        <a:p>
          <a:endParaRPr lang="en-US"/>
        </a:p>
      </dgm:t>
    </dgm:pt>
    <dgm:pt modelId="{8BCEE3F1-0C0C-459A-9079-3F9496728E32}" type="sibTrans" cxnId="{F1536466-02CB-4BB4-8097-99F275E386AF}">
      <dgm:prSet/>
      <dgm:spPr/>
      <dgm:t>
        <a:bodyPr/>
        <a:lstStyle/>
        <a:p>
          <a:endParaRPr lang="en-US"/>
        </a:p>
      </dgm:t>
    </dgm:pt>
    <dgm:pt modelId="{52F6CC95-7BFA-4A08-B5BB-5EC7DE913F00}">
      <dgm:prSet/>
      <dgm:spPr/>
      <dgm:t>
        <a:bodyPr/>
        <a:lstStyle/>
        <a:p>
          <a:r>
            <a:rPr lang="en-US"/>
            <a:t>Review notes, make corrections/clarifications</a:t>
          </a:r>
        </a:p>
      </dgm:t>
    </dgm:pt>
    <dgm:pt modelId="{581F1AAD-E56B-4EB5-8EE3-5B56A4219706}" type="parTrans" cxnId="{46667867-DB4F-4ABB-80CB-E0B486F06C4D}">
      <dgm:prSet/>
      <dgm:spPr/>
      <dgm:t>
        <a:bodyPr/>
        <a:lstStyle/>
        <a:p>
          <a:endParaRPr lang="en-US"/>
        </a:p>
      </dgm:t>
    </dgm:pt>
    <dgm:pt modelId="{07BACA10-FDF4-44C3-91DB-32D2F78E33A2}" type="sibTrans" cxnId="{46667867-DB4F-4ABB-80CB-E0B486F06C4D}">
      <dgm:prSet/>
      <dgm:spPr/>
      <dgm:t>
        <a:bodyPr/>
        <a:lstStyle/>
        <a:p>
          <a:endParaRPr lang="en-US"/>
        </a:p>
      </dgm:t>
    </dgm:pt>
    <dgm:pt modelId="{7053F9DF-6C0E-4961-AA72-7A0E76FA260B}">
      <dgm:prSet/>
      <dgm:spPr/>
      <dgm:t>
        <a:bodyPr/>
        <a:lstStyle/>
        <a:p>
          <a:r>
            <a:rPr lang="en-US"/>
            <a:t>Update witness list</a:t>
          </a:r>
        </a:p>
      </dgm:t>
    </dgm:pt>
    <dgm:pt modelId="{37BA07DC-1790-40C5-A8A8-50105587DA56}" type="parTrans" cxnId="{DE2E2FB8-8EAB-4C71-9E56-1C62A84B3B9E}">
      <dgm:prSet/>
      <dgm:spPr/>
      <dgm:t>
        <a:bodyPr/>
        <a:lstStyle/>
        <a:p>
          <a:endParaRPr lang="en-US"/>
        </a:p>
      </dgm:t>
    </dgm:pt>
    <dgm:pt modelId="{F627EBBA-859C-4439-9471-392348695410}" type="sibTrans" cxnId="{DE2E2FB8-8EAB-4C71-9E56-1C62A84B3B9E}">
      <dgm:prSet/>
      <dgm:spPr/>
      <dgm:t>
        <a:bodyPr/>
        <a:lstStyle/>
        <a:p>
          <a:endParaRPr lang="en-US"/>
        </a:p>
      </dgm:t>
    </dgm:pt>
    <dgm:pt modelId="{52ACB112-2B0F-4BCE-9E81-1381D0DE01D4}">
      <dgm:prSet/>
      <dgm:spPr/>
      <dgm:t>
        <a:bodyPr/>
        <a:lstStyle/>
        <a:p>
          <a:r>
            <a:rPr lang="en-US"/>
            <a:t>Update list of evidence to be obtained</a:t>
          </a:r>
        </a:p>
      </dgm:t>
    </dgm:pt>
    <dgm:pt modelId="{2B7BD33B-50A1-423B-98D3-3F52108F21F7}" type="parTrans" cxnId="{6663234B-D30F-4A58-AA7E-8C4F35FAEDB9}">
      <dgm:prSet/>
      <dgm:spPr/>
      <dgm:t>
        <a:bodyPr/>
        <a:lstStyle/>
        <a:p>
          <a:endParaRPr lang="en-US"/>
        </a:p>
      </dgm:t>
    </dgm:pt>
    <dgm:pt modelId="{E0E0B77F-FB64-4D71-B8B0-9B63A9D58FBC}" type="sibTrans" cxnId="{6663234B-D30F-4A58-AA7E-8C4F35FAEDB9}">
      <dgm:prSet/>
      <dgm:spPr/>
      <dgm:t>
        <a:bodyPr/>
        <a:lstStyle/>
        <a:p>
          <a:endParaRPr lang="en-US"/>
        </a:p>
      </dgm:t>
    </dgm:pt>
    <dgm:pt modelId="{F6ED6CDC-C553-4122-ACB1-62EB21247BB2}">
      <dgm:prSet/>
      <dgm:spPr/>
      <dgm:t>
        <a:bodyPr/>
        <a:lstStyle/>
        <a:p>
          <a:r>
            <a:rPr lang="en-US"/>
            <a:t>Write down questions to ask other witnesses</a:t>
          </a:r>
        </a:p>
      </dgm:t>
    </dgm:pt>
    <dgm:pt modelId="{5727778F-62C2-4DE0-B8DC-DFCD955F4CF1}" type="parTrans" cxnId="{DF96F0B3-8B9B-412B-B4DF-0FB8A27275A0}">
      <dgm:prSet/>
      <dgm:spPr/>
      <dgm:t>
        <a:bodyPr/>
        <a:lstStyle/>
        <a:p>
          <a:endParaRPr lang="en-US"/>
        </a:p>
      </dgm:t>
    </dgm:pt>
    <dgm:pt modelId="{DE09F9E3-8D7F-4D58-A630-62444228ED9A}" type="sibTrans" cxnId="{DF96F0B3-8B9B-412B-B4DF-0FB8A27275A0}">
      <dgm:prSet/>
      <dgm:spPr/>
      <dgm:t>
        <a:bodyPr/>
        <a:lstStyle/>
        <a:p>
          <a:endParaRPr lang="en-US"/>
        </a:p>
      </dgm:t>
    </dgm:pt>
    <dgm:pt modelId="{3B2B56C0-7651-4BE2-8982-EC33DADE3022}">
      <dgm:prSet/>
      <dgm:spPr/>
      <dgm:t>
        <a:bodyPr/>
        <a:lstStyle/>
        <a:p>
          <a:r>
            <a:rPr lang="en-US"/>
            <a:t>Consider whether appropriate to send email</a:t>
          </a:r>
        </a:p>
      </dgm:t>
    </dgm:pt>
    <dgm:pt modelId="{FDF8EA65-B669-4456-BF20-4A575E5D12F0}" type="parTrans" cxnId="{3D6F6350-7792-494A-88EC-AFD6F4630E96}">
      <dgm:prSet/>
      <dgm:spPr/>
      <dgm:t>
        <a:bodyPr/>
        <a:lstStyle/>
        <a:p>
          <a:endParaRPr lang="en-US"/>
        </a:p>
      </dgm:t>
    </dgm:pt>
    <dgm:pt modelId="{B996F25E-FD94-41B7-B6DE-858F8F3A1CE1}" type="sibTrans" cxnId="{3D6F6350-7792-494A-88EC-AFD6F4630E96}">
      <dgm:prSet/>
      <dgm:spPr/>
      <dgm:t>
        <a:bodyPr/>
        <a:lstStyle/>
        <a:p>
          <a:endParaRPr lang="en-US"/>
        </a:p>
      </dgm:t>
    </dgm:pt>
    <dgm:pt modelId="{F438833F-D397-4908-A012-2179EE26B698}" type="pres">
      <dgm:prSet presAssocID="{AD2CA056-DA88-4C37-A91D-50CD6C890215}" presName="root" presStyleCnt="0">
        <dgm:presLayoutVars>
          <dgm:dir/>
          <dgm:resizeHandles val="exact"/>
        </dgm:presLayoutVars>
      </dgm:prSet>
      <dgm:spPr/>
    </dgm:pt>
    <dgm:pt modelId="{46F3A708-2DA1-4906-82F6-AB2C6E4A3534}" type="pres">
      <dgm:prSet presAssocID="{EC4C2252-EB48-4E6A-AAFF-F33B8F2AACF6}" presName="compNode" presStyleCnt="0"/>
      <dgm:spPr/>
    </dgm:pt>
    <dgm:pt modelId="{B5A82CDF-AE2B-406D-BBED-74E03FCD15E4}" type="pres">
      <dgm:prSet presAssocID="{EC4C2252-EB48-4E6A-AAFF-F33B8F2AACF6}" presName="bgRect" presStyleLbl="bgShp" presStyleIdx="0" presStyleCnt="6"/>
      <dgm:spPr/>
    </dgm:pt>
    <dgm:pt modelId="{5CD4F876-B785-4B7C-856A-33DF345576FD}" type="pres">
      <dgm:prSet presAssocID="{EC4C2252-EB48-4E6A-AAFF-F33B8F2AACF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631F5D65-ED60-4C58-A18A-3B25E756BC48}" type="pres">
      <dgm:prSet presAssocID="{EC4C2252-EB48-4E6A-AAFF-F33B8F2AACF6}" presName="spaceRect" presStyleCnt="0"/>
      <dgm:spPr/>
    </dgm:pt>
    <dgm:pt modelId="{8AEFCFEA-2923-4506-AA2B-C1264BBC065B}" type="pres">
      <dgm:prSet presAssocID="{EC4C2252-EB48-4E6A-AAFF-F33B8F2AACF6}" presName="parTx" presStyleLbl="revTx" presStyleIdx="0" presStyleCnt="6">
        <dgm:presLayoutVars>
          <dgm:chMax val="0"/>
          <dgm:chPref val="0"/>
        </dgm:presLayoutVars>
      </dgm:prSet>
      <dgm:spPr/>
    </dgm:pt>
    <dgm:pt modelId="{5FF971F2-3808-457D-8271-E1C31BA7AB04}" type="pres">
      <dgm:prSet presAssocID="{8BCEE3F1-0C0C-459A-9079-3F9496728E32}" presName="sibTrans" presStyleCnt="0"/>
      <dgm:spPr/>
    </dgm:pt>
    <dgm:pt modelId="{E93758ED-3410-4C05-A182-992D61ED51C0}" type="pres">
      <dgm:prSet presAssocID="{52F6CC95-7BFA-4A08-B5BB-5EC7DE913F00}" presName="compNode" presStyleCnt="0"/>
      <dgm:spPr/>
    </dgm:pt>
    <dgm:pt modelId="{82836152-17F8-4500-BCD4-022013E6DA69}" type="pres">
      <dgm:prSet presAssocID="{52F6CC95-7BFA-4A08-B5BB-5EC7DE913F00}" presName="bgRect" presStyleLbl="bgShp" presStyleIdx="1" presStyleCnt="6"/>
      <dgm:spPr/>
    </dgm:pt>
    <dgm:pt modelId="{BF112DEF-81AF-439F-BEB9-381BE7774894}" type="pres">
      <dgm:prSet presAssocID="{52F6CC95-7BFA-4A08-B5BB-5EC7DE913F0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Quotation Mark"/>
        </a:ext>
      </dgm:extLst>
    </dgm:pt>
    <dgm:pt modelId="{E17D1E55-C241-475B-AC3D-13216D0E1C7E}" type="pres">
      <dgm:prSet presAssocID="{52F6CC95-7BFA-4A08-B5BB-5EC7DE913F00}" presName="spaceRect" presStyleCnt="0"/>
      <dgm:spPr/>
    </dgm:pt>
    <dgm:pt modelId="{E696DEFC-7332-46F2-B7D1-2E6465816C93}" type="pres">
      <dgm:prSet presAssocID="{52F6CC95-7BFA-4A08-B5BB-5EC7DE913F00}" presName="parTx" presStyleLbl="revTx" presStyleIdx="1" presStyleCnt="6">
        <dgm:presLayoutVars>
          <dgm:chMax val="0"/>
          <dgm:chPref val="0"/>
        </dgm:presLayoutVars>
      </dgm:prSet>
      <dgm:spPr/>
    </dgm:pt>
    <dgm:pt modelId="{F3C03C4B-310C-4755-90DB-235E067CE34D}" type="pres">
      <dgm:prSet presAssocID="{07BACA10-FDF4-44C3-91DB-32D2F78E33A2}" presName="sibTrans" presStyleCnt="0"/>
      <dgm:spPr/>
    </dgm:pt>
    <dgm:pt modelId="{91E52DE7-D4C2-48A4-B01A-4E74E1735586}" type="pres">
      <dgm:prSet presAssocID="{7053F9DF-6C0E-4961-AA72-7A0E76FA260B}" presName="compNode" presStyleCnt="0"/>
      <dgm:spPr/>
    </dgm:pt>
    <dgm:pt modelId="{22D81621-73BD-4860-8F2F-51AA8F2E8C0D}" type="pres">
      <dgm:prSet presAssocID="{7053F9DF-6C0E-4961-AA72-7A0E76FA260B}" presName="bgRect" presStyleLbl="bgShp" presStyleIdx="2" presStyleCnt="6"/>
      <dgm:spPr/>
    </dgm:pt>
    <dgm:pt modelId="{B1742C34-C93D-4A5B-905F-7A85334EB223}" type="pres">
      <dgm:prSet presAssocID="{7053F9DF-6C0E-4961-AA72-7A0E76FA260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5427BC0-21D4-4F7E-A9CD-E1A348A73233}" type="pres">
      <dgm:prSet presAssocID="{7053F9DF-6C0E-4961-AA72-7A0E76FA260B}" presName="spaceRect" presStyleCnt="0"/>
      <dgm:spPr/>
    </dgm:pt>
    <dgm:pt modelId="{FA85EAF6-D4BA-4C48-9657-84103B4371AD}" type="pres">
      <dgm:prSet presAssocID="{7053F9DF-6C0E-4961-AA72-7A0E76FA260B}" presName="parTx" presStyleLbl="revTx" presStyleIdx="2" presStyleCnt="6">
        <dgm:presLayoutVars>
          <dgm:chMax val="0"/>
          <dgm:chPref val="0"/>
        </dgm:presLayoutVars>
      </dgm:prSet>
      <dgm:spPr/>
    </dgm:pt>
    <dgm:pt modelId="{27001B3B-B815-4CAB-B660-CD4811D567DC}" type="pres">
      <dgm:prSet presAssocID="{F627EBBA-859C-4439-9471-392348695410}" presName="sibTrans" presStyleCnt="0"/>
      <dgm:spPr/>
    </dgm:pt>
    <dgm:pt modelId="{D1F55B84-E9B2-4F58-B5E7-30C4D4282628}" type="pres">
      <dgm:prSet presAssocID="{52ACB112-2B0F-4BCE-9E81-1381D0DE01D4}" presName="compNode" presStyleCnt="0"/>
      <dgm:spPr/>
    </dgm:pt>
    <dgm:pt modelId="{B1A0C54E-23A0-4B81-B0C4-4EA76A524520}" type="pres">
      <dgm:prSet presAssocID="{52ACB112-2B0F-4BCE-9E81-1381D0DE01D4}" presName="bgRect" presStyleLbl="bgShp" presStyleIdx="3" presStyleCnt="6"/>
      <dgm:spPr/>
    </dgm:pt>
    <dgm:pt modelId="{F80412FE-1428-4213-B393-C5BD0CEE202C}" type="pres">
      <dgm:prSet presAssocID="{52ACB112-2B0F-4BCE-9E81-1381D0DE01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CB6CD335-DD73-48C3-8765-75CDBBF973C1}" type="pres">
      <dgm:prSet presAssocID="{52ACB112-2B0F-4BCE-9E81-1381D0DE01D4}" presName="spaceRect" presStyleCnt="0"/>
      <dgm:spPr/>
    </dgm:pt>
    <dgm:pt modelId="{E98DA289-80BB-4232-8C02-8D3912839046}" type="pres">
      <dgm:prSet presAssocID="{52ACB112-2B0F-4BCE-9E81-1381D0DE01D4}" presName="parTx" presStyleLbl="revTx" presStyleIdx="3" presStyleCnt="6">
        <dgm:presLayoutVars>
          <dgm:chMax val="0"/>
          <dgm:chPref val="0"/>
        </dgm:presLayoutVars>
      </dgm:prSet>
      <dgm:spPr/>
    </dgm:pt>
    <dgm:pt modelId="{F18E32C7-E052-41FF-AA20-43CBFA40E0C3}" type="pres">
      <dgm:prSet presAssocID="{E0E0B77F-FB64-4D71-B8B0-9B63A9D58FBC}" presName="sibTrans" presStyleCnt="0"/>
      <dgm:spPr/>
    </dgm:pt>
    <dgm:pt modelId="{2D0DA3CD-2C8D-43C2-A0FB-82B8297E1843}" type="pres">
      <dgm:prSet presAssocID="{F6ED6CDC-C553-4122-ACB1-62EB21247BB2}" presName="compNode" presStyleCnt="0"/>
      <dgm:spPr/>
    </dgm:pt>
    <dgm:pt modelId="{CDF09AD7-69F3-461B-A85E-7186C9320BAA}" type="pres">
      <dgm:prSet presAssocID="{F6ED6CDC-C553-4122-ACB1-62EB21247BB2}" presName="bgRect" presStyleLbl="bgShp" presStyleIdx="4" presStyleCnt="6"/>
      <dgm:spPr/>
    </dgm:pt>
    <dgm:pt modelId="{51AF0B6A-BE39-4FFA-980D-D71539DE3623}" type="pres">
      <dgm:prSet presAssocID="{F6ED6CDC-C553-4122-ACB1-62EB21247BB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418A2ABC-F7E7-45A4-9C4D-0CCF1C38A36A}" type="pres">
      <dgm:prSet presAssocID="{F6ED6CDC-C553-4122-ACB1-62EB21247BB2}" presName="spaceRect" presStyleCnt="0"/>
      <dgm:spPr/>
    </dgm:pt>
    <dgm:pt modelId="{E6ED058F-9FF0-401A-A3DD-0D03A468969D}" type="pres">
      <dgm:prSet presAssocID="{F6ED6CDC-C553-4122-ACB1-62EB21247BB2}" presName="parTx" presStyleLbl="revTx" presStyleIdx="4" presStyleCnt="6">
        <dgm:presLayoutVars>
          <dgm:chMax val="0"/>
          <dgm:chPref val="0"/>
        </dgm:presLayoutVars>
      </dgm:prSet>
      <dgm:spPr/>
    </dgm:pt>
    <dgm:pt modelId="{86124504-9DBE-4551-93BE-79CA924ED8F9}" type="pres">
      <dgm:prSet presAssocID="{DE09F9E3-8D7F-4D58-A630-62444228ED9A}" presName="sibTrans" presStyleCnt="0"/>
      <dgm:spPr/>
    </dgm:pt>
    <dgm:pt modelId="{78E026E1-B593-4DF5-8E16-6A6AC283DC34}" type="pres">
      <dgm:prSet presAssocID="{3B2B56C0-7651-4BE2-8982-EC33DADE3022}" presName="compNode" presStyleCnt="0"/>
      <dgm:spPr/>
    </dgm:pt>
    <dgm:pt modelId="{DA04734D-2C89-47CC-91D2-071428F54874}" type="pres">
      <dgm:prSet presAssocID="{3B2B56C0-7651-4BE2-8982-EC33DADE3022}" presName="bgRect" presStyleLbl="bgShp" presStyleIdx="5" presStyleCnt="6"/>
      <dgm:spPr/>
    </dgm:pt>
    <dgm:pt modelId="{57EA5169-509F-47DB-8D22-1091223619DA}" type="pres">
      <dgm:prSet presAssocID="{3B2B56C0-7651-4BE2-8982-EC33DADE302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mail"/>
        </a:ext>
      </dgm:extLst>
    </dgm:pt>
    <dgm:pt modelId="{4B41CA92-412F-43C4-8965-1B1D6BCE1F56}" type="pres">
      <dgm:prSet presAssocID="{3B2B56C0-7651-4BE2-8982-EC33DADE3022}" presName="spaceRect" presStyleCnt="0"/>
      <dgm:spPr/>
    </dgm:pt>
    <dgm:pt modelId="{9A4EEF44-6807-4BC7-9632-D54D42726DB8}" type="pres">
      <dgm:prSet presAssocID="{3B2B56C0-7651-4BE2-8982-EC33DADE3022}" presName="parTx" presStyleLbl="revTx" presStyleIdx="5" presStyleCnt="6">
        <dgm:presLayoutVars>
          <dgm:chMax val="0"/>
          <dgm:chPref val="0"/>
        </dgm:presLayoutVars>
      </dgm:prSet>
      <dgm:spPr/>
    </dgm:pt>
  </dgm:ptLst>
  <dgm:cxnLst>
    <dgm:cxn modelId="{65B87601-D67A-40F0-B049-89EC713C0BA2}" type="presOf" srcId="{7053F9DF-6C0E-4961-AA72-7A0E76FA260B}" destId="{FA85EAF6-D4BA-4C48-9657-84103B4371AD}" srcOrd="0" destOrd="0" presId="urn:microsoft.com/office/officeart/2018/2/layout/IconVerticalSolidList"/>
    <dgm:cxn modelId="{F5997406-17B4-44B5-A7EB-E64629C75394}" type="presOf" srcId="{EC4C2252-EB48-4E6A-AAFF-F33B8F2AACF6}" destId="{8AEFCFEA-2923-4506-AA2B-C1264BBC065B}" srcOrd="0" destOrd="0" presId="urn:microsoft.com/office/officeart/2018/2/layout/IconVerticalSolidList"/>
    <dgm:cxn modelId="{EC617A1F-082F-46F3-BA35-FBCD4390EC1A}" type="presOf" srcId="{52F6CC95-7BFA-4A08-B5BB-5EC7DE913F00}" destId="{E696DEFC-7332-46F2-B7D1-2E6465816C93}" srcOrd="0" destOrd="0" presId="urn:microsoft.com/office/officeart/2018/2/layout/IconVerticalSolidList"/>
    <dgm:cxn modelId="{D0A08A47-7D9D-403E-A551-DBD91CE01146}" type="presOf" srcId="{52ACB112-2B0F-4BCE-9E81-1381D0DE01D4}" destId="{E98DA289-80BB-4232-8C02-8D3912839046}" srcOrd="0" destOrd="0" presId="urn:microsoft.com/office/officeart/2018/2/layout/IconVerticalSolidList"/>
    <dgm:cxn modelId="{6663234B-D30F-4A58-AA7E-8C4F35FAEDB9}" srcId="{AD2CA056-DA88-4C37-A91D-50CD6C890215}" destId="{52ACB112-2B0F-4BCE-9E81-1381D0DE01D4}" srcOrd="3" destOrd="0" parTransId="{2B7BD33B-50A1-423B-98D3-3F52108F21F7}" sibTransId="{E0E0B77F-FB64-4D71-B8B0-9B63A9D58FBC}"/>
    <dgm:cxn modelId="{3D6F6350-7792-494A-88EC-AFD6F4630E96}" srcId="{AD2CA056-DA88-4C37-A91D-50CD6C890215}" destId="{3B2B56C0-7651-4BE2-8982-EC33DADE3022}" srcOrd="5" destOrd="0" parTransId="{FDF8EA65-B669-4456-BF20-4A575E5D12F0}" sibTransId="{B996F25E-FD94-41B7-B6DE-858F8F3A1CE1}"/>
    <dgm:cxn modelId="{9D299D5E-3EC8-4BF3-B86D-46A7CBED1022}" type="presOf" srcId="{AD2CA056-DA88-4C37-A91D-50CD6C890215}" destId="{F438833F-D397-4908-A012-2179EE26B698}" srcOrd="0" destOrd="0" presId="urn:microsoft.com/office/officeart/2018/2/layout/IconVerticalSolidList"/>
    <dgm:cxn modelId="{F1536466-02CB-4BB4-8097-99F275E386AF}" srcId="{AD2CA056-DA88-4C37-A91D-50CD6C890215}" destId="{EC4C2252-EB48-4E6A-AAFF-F33B8F2AACF6}" srcOrd="0" destOrd="0" parTransId="{B8FAEE9E-610C-4126-A7DC-30C2197A01E2}" sibTransId="{8BCEE3F1-0C0C-459A-9079-3F9496728E32}"/>
    <dgm:cxn modelId="{46667867-DB4F-4ABB-80CB-E0B486F06C4D}" srcId="{AD2CA056-DA88-4C37-A91D-50CD6C890215}" destId="{52F6CC95-7BFA-4A08-B5BB-5EC7DE913F00}" srcOrd="1" destOrd="0" parTransId="{581F1AAD-E56B-4EB5-8EE3-5B56A4219706}" sibTransId="{07BACA10-FDF4-44C3-91DB-32D2F78E33A2}"/>
    <dgm:cxn modelId="{C4A08067-61C4-4662-9603-BCE4434CEC77}" type="presOf" srcId="{3B2B56C0-7651-4BE2-8982-EC33DADE3022}" destId="{9A4EEF44-6807-4BC7-9632-D54D42726DB8}" srcOrd="0" destOrd="0" presId="urn:microsoft.com/office/officeart/2018/2/layout/IconVerticalSolidList"/>
    <dgm:cxn modelId="{DF96F0B3-8B9B-412B-B4DF-0FB8A27275A0}" srcId="{AD2CA056-DA88-4C37-A91D-50CD6C890215}" destId="{F6ED6CDC-C553-4122-ACB1-62EB21247BB2}" srcOrd="4" destOrd="0" parTransId="{5727778F-62C2-4DE0-B8DC-DFCD955F4CF1}" sibTransId="{DE09F9E3-8D7F-4D58-A630-62444228ED9A}"/>
    <dgm:cxn modelId="{DE2E2FB8-8EAB-4C71-9E56-1C62A84B3B9E}" srcId="{AD2CA056-DA88-4C37-A91D-50CD6C890215}" destId="{7053F9DF-6C0E-4961-AA72-7A0E76FA260B}" srcOrd="2" destOrd="0" parTransId="{37BA07DC-1790-40C5-A8A8-50105587DA56}" sibTransId="{F627EBBA-859C-4439-9471-392348695410}"/>
    <dgm:cxn modelId="{D40E25E9-A1FA-48DB-98EC-14AEEDE84753}" type="presOf" srcId="{F6ED6CDC-C553-4122-ACB1-62EB21247BB2}" destId="{E6ED058F-9FF0-401A-A3DD-0D03A468969D}" srcOrd="0" destOrd="0" presId="urn:microsoft.com/office/officeart/2018/2/layout/IconVerticalSolidList"/>
    <dgm:cxn modelId="{83CBCF51-85C8-4E44-AE04-6DFFBDA0DDE9}" type="presParOf" srcId="{F438833F-D397-4908-A012-2179EE26B698}" destId="{46F3A708-2DA1-4906-82F6-AB2C6E4A3534}" srcOrd="0" destOrd="0" presId="urn:microsoft.com/office/officeart/2018/2/layout/IconVerticalSolidList"/>
    <dgm:cxn modelId="{B0206675-AB44-4DC7-BDF9-FB6B3E012A09}" type="presParOf" srcId="{46F3A708-2DA1-4906-82F6-AB2C6E4A3534}" destId="{B5A82CDF-AE2B-406D-BBED-74E03FCD15E4}" srcOrd="0" destOrd="0" presId="urn:microsoft.com/office/officeart/2018/2/layout/IconVerticalSolidList"/>
    <dgm:cxn modelId="{338DAF32-E8FC-4D1B-AA2D-8F7225AAC0E0}" type="presParOf" srcId="{46F3A708-2DA1-4906-82F6-AB2C6E4A3534}" destId="{5CD4F876-B785-4B7C-856A-33DF345576FD}" srcOrd="1" destOrd="0" presId="urn:microsoft.com/office/officeart/2018/2/layout/IconVerticalSolidList"/>
    <dgm:cxn modelId="{3E8CB212-8FA8-402D-8DAA-402ED0616038}" type="presParOf" srcId="{46F3A708-2DA1-4906-82F6-AB2C6E4A3534}" destId="{631F5D65-ED60-4C58-A18A-3B25E756BC48}" srcOrd="2" destOrd="0" presId="urn:microsoft.com/office/officeart/2018/2/layout/IconVerticalSolidList"/>
    <dgm:cxn modelId="{7D2BC26F-8E63-4DDC-81E7-79318DA2B65E}" type="presParOf" srcId="{46F3A708-2DA1-4906-82F6-AB2C6E4A3534}" destId="{8AEFCFEA-2923-4506-AA2B-C1264BBC065B}" srcOrd="3" destOrd="0" presId="urn:microsoft.com/office/officeart/2018/2/layout/IconVerticalSolidList"/>
    <dgm:cxn modelId="{BE79FE70-9F9F-4A7D-835B-5A36A225D3F6}" type="presParOf" srcId="{F438833F-D397-4908-A012-2179EE26B698}" destId="{5FF971F2-3808-457D-8271-E1C31BA7AB04}" srcOrd="1" destOrd="0" presId="urn:microsoft.com/office/officeart/2018/2/layout/IconVerticalSolidList"/>
    <dgm:cxn modelId="{89675A80-CA90-4FA2-8600-A7EFB4DE6379}" type="presParOf" srcId="{F438833F-D397-4908-A012-2179EE26B698}" destId="{E93758ED-3410-4C05-A182-992D61ED51C0}" srcOrd="2" destOrd="0" presId="urn:microsoft.com/office/officeart/2018/2/layout/IconVerticalSolidList"/>
    <dgm:cxn modelId="{C9823302-6518-46A4-B074-51B8BC8AAE05}" type="presParOf" srcId="{E93758ED-3410-4C05-A182-992D61ED51C0}" destId="{82836152-17F8-4500-BCD4-022013E6DA69}" srcOrd="0" destOrd="0" presId="urn:microsoft.com/office/officeart/2018/2/layout/IconVerticalSolidList"/>
    <dgm:cxn modelId="{37B59639-1232-4FBC-808E-579A622C611C}" type="presParOf" srcId="{E93758ED-3410-4C05-A182-992D61ED51C0}" destId="{BF112DEF-81AF-439F-BEB9-381BE7774894}" srcOrd="1" destOrd="0" presId="urn:microsoft.com/office/officeart/2018/2/layout/IconVerticalSolidList"/>
    <dgm:cxn modelId="{C40FA9A6-F026-4ED4-9F7D-FC05FDD2C0BF}" type="presParOf" srcId="{E93758ED-3410-4C05-A182-992D61ED51C0}" destId="{E17D1E55-C241-475B-AC3D-13216D0E1C7E}" srcOrd="2" destOrd="0" presId="urn:microsoft.com/office/officeart/2018/2/layout/IconVerticalSolidList"/>
    <dgm:cxn modelId="{2CD9B005-D22E-42D5-9219-576AB0397733}" type="presParOf" srcId="{E93758ED-3410-4C05-A182-992D61ED51C0}" destId="{E696DEFC-7332-46F2-B7D1-2E6465816C93}" srcOrd="3" destOrd="0" presId="urn:microsoft.com/office/officeart/2018/2/layout/IconVerticalSolidList"/>
    <dgm:cxn modelId="{5437EC57-C188-4A24-A037-C2EA5CE4EB92}" type="presParOf" srcId="{F438833F-D397-4908-A012-2179EE26B698}" destId="{F3C03C4B-310C-4755-90DB-235E067CE34D}" srcOrd="3" destOrd="0" presId="urn:microsoft.com/office/officeart/2018/2/layout/IconVerticalSolidList"/>
    <dgm:cxn modelId="{D29AC85D-3EC5-48E8-A2B8-45108EF0B139}" type="presParOf" srcId="{F438833F-D397-4908-A012-2179EE26B698}" destId="{91E52DE7-D4C2-48A4-B01A-4E74E1735586}" srcOrd="4" destOrd="0" presId="urn:microsoft.com/office/officeart/2018/2/layout/IconVerticalSolidList"/>
    <dgm:cxn modelId="{C6E77694-8F22-4067-97A3-94DD3ACD6AEC}" type="presParOf" srcId="{91E52DE7-D4C2-48A4-B01A-4E74E1735586}" destId="{22D81621-73BD-4860-8F2F-51AA8F2E8C0D}" srcOrd="0" destOrd="0" presId="urn:microsoft.com/office/officeart/2018/2/layout/IconVerticalSolidList"/>
    <dgm:cxn modelId="{EAE74643-1FEC-4F07-8C37-F799A71E8ED4}" type="presParOf" srcId="{91E52DE7-D4C2-48A4-B01A-4E74E1735586}" destId="{B1742C34-C93D-4A5B-905F-7A85334EB223}" srcOrd="1" destOrd="0" presId="urn:microsoft.com/office/officeart/2018/2/layout/IconVerticalSolidList"/>
    <dgm:cxn modelId="{88352FEF-5827-46F1-A48D-3B8585EDFD2A}" type="presParOf" srcId="{91E52DE7-D4C2-48A4-B01A-4E74E1735586}" destId="{E5427BC0-21D4-4F7E-A9CD-E1A348A73233}" srcOrd="2" destOrd="0" presId="urn:microsoft.com/office/officeart/2018/2/layout/IconVerticalSolidList"/>
    <dgm:cxn modelId="{34ECF00C-7201-465B-A50F-765941C6BD90}" type="presParOf" srcId="{91E52DE7-D4C2-48A4-B01A-4E74E1735586}" destId="{FA85EAF6-D4BA-4C48-9657-84103B4371AD}" srcOrd="3" destOrd="0" presId="urn:microsoft.com/office/officeart/2018/2/layout/IconVerticalSolidList"/>
    <dgm:cxn modelId="{977A4824-4644-4FDE-92C1-DFAB96108678}" type="presParOf" srcId="{F438833F-D397-4908-A012-2179EE26B698}" destId="{27001B3B-B815-4CAB-B660-CD4811D567DC}" srcOrd="5" destOrd="0" presId="urn:microsoft.com/office/officeart/2018/2/layout/IconVerticalSolidList"/>
    <dgm:cxn modelId="{7A14766D-0D8D-4BEC-8116-D4F49F452182}" type="presParOf" srcId="{F438833F-D397-4908-A012-2179EE26B698}" destId="{D1F55B84-E9B2-4F58-B5E7-30C4D4282628}" srcOrd="6" destOrd="0" presId="urn:microsoft.com/office/officeart/2018/2/layout/IconVerticalSolidList"/>
    <dgm:cxn modelId="{00CAF83E-4A51-4B28-9C64-6E8665DB7283}" type="presParOf" srcId="{D1F55B84-E9B2-4F58-B5E7-30C4D4282628}" destId="{B1A0C54E-23A0-4B81-B0C4-4EA76A524520}" srcOrd="0" destOrd="0" presId="urn:microsoft.com/office/officeart/2018/2/layout/IconVerticalSolidList"/>
    <dgm:cxn modelId="{B0D5D34D-EE82-41A4-9E5F-2BC169148E69}" type="presParOf" srcId="{D1F55B84-E9B2-4F58-B5E7-30C4D4282628}" destId="{F80412FE-1428-4213-B393-C5BD0CEE202C}" srcOrd="1" destOrd="0" presId="urn:microsoft.com/office/officeart/2018/2/layout/IconVerticalSolidList"/>
    <dgm:cxn modelId="{41E82711-524F-418B-8C48-DB89DDAB3CAA}" type="presParOf" srcId="{D1F55B84-E9B2-4F58-B5E7-30C4D4282628}" destId="{CB6CD335-DD73-48C3-8765-75CDBBF973C1}" srcOrd="2" destOrd="0" presId="urn:microsoft.com/office/officeart/2018/2/layout/IconVerticalSolidList"/>
    <dgm:cxn modelId="{9FCB9BA6-F0E1-4A57-BDE4-83D5F6F11E9E}" type="presParOf" srcId="{D1F55B84-E9B2-4F58-B5E7-30C4D4282628}" destId="{E98DA289-80BB-4232-8C02-8D3912839046}" srcOrd="3" destOrd="0" presId="urn:microsoft.com/office/officeart/2018/2/layout/IconVerticalSolidList"/>
    <dgm:cxn modelId="{211F9CE8-2FE6-4D33-BCA9-B1DDC8AB641C}" type="presParOf" srcId="{F438833F-D397-4908-A012-2179EE26B698}" destId="{F18E32C7-E052-41FF-AA20-43CBFA40E0C3}" srcOrd="7" destOrd="0" presId="urn:microsoft.com/office/officeart/2018/2/layout/IconVerticalSolidList"/>
    <dgm:cxn modelId="{A4534429-10B5-4EFD-8E87-688F9EA08484}" type="presParOf" srcId="{F438833F-D397-4908-A012-2179EE26B698}" destId="{2D0DA3CD-2C8D-43C2-A0FB-82B8297E1843}" srcOrd="8" destOrd="0" presId="urn:microsoft.com/office/officeart/2018/2/layout/IconVerticalSolidList"/>
    <dgm:cxn modelId="{C1D3CF72-94B4-4BF0-80F5-929D8381FD87}" type="presParOf" srcId="{2D0DA3CD-2C8D-43C2-A0FB-82B8297E1843}" destId="{CDF09AD7-69F3-461B-A85E-7186C9320BAA}" srcOrd="0" destOrd="0" presId="urn:microsoft.com/office/officeart/2018/2/layout/IconVerticalSolidList"/>
    <dgm:cxn modelId="{675819BF-ECF4-4C61-B8C0-92482EB8F61A}" type="presParOf" srcId="{2D0DA3CD-2C8D-43C2-A0FB-82B8297E1843}" destId="{51AF0B6A-BE39-4FFA-980D-D71539DE3623}" srcOrd="1" destOrd="0" presId="urn:microsoft.com/office/officeart/2018/2/layout/IconVerticalSolidList"/>
    <dgm:cxn modelId="{62F41BBD-D29A-481D-86CB-A407E71F1A40}" type="presParOf" srcId="{2D0DA3CD-2C8D-43C2-A0FB-82B8297E1843}" destId="{418A2ABC-F7E7-45A4-9C4D-0CCF1C38A36A}" srcOrd="2" destOrd="0" presId="urn:microsoft.com/office/officeart/2018/2/layout/IconVerticalSolidList"/>
    <dgm:cxn modelId="{44B33985-9873-4C60-95A1-25E968B31DE3}" type="presParOf" srcId="{2D0DA3CD-2C8D-43C2-A0FB-82B8297E1843}" destId="{E6ED058F-9FF0-401A-A3DD-0D03A468969D}" srcOrd="3" destOrd="0" presId="urn:microsoft.com/office/officeart/2018/2/layout/IconVerticalSolidList"/>
    <dgm:cxn modelId="{9EE2058D-9687-4B9F-9BDB-2BED404F0BF4}" type="presParOf" srcId="{F438833F-D397-4908-A012-2179EE26B698}" destId="{86124504-9DBE-4551-93BE-79CA924ED8F9}" srcOrd="9" destOrd="0" presId="urn:microsoft.com/office/officeart/2018/2/layout/IconVerticalSolidList"/>
    <dgm:cxn modelId="{62CED900-6FFD-4EA3-A5EE-BD4D7B2B7792}" type="presParOf" srcId="{F438833F-D397-4908-A012-2179EE26B698}" destId="{78E026E1-B593-4DF5-8E16-6A6AC283DC34}" srcOrd="10" destOrd="0" presId="urn:microsoft.com/office/officeart/2018/2/layout/IconVerticalSolidList"/>
    <dgm:cxn modelId="{480C5438-179E-4C9B-B2B4-567E9ECD56FA}" type="presParOf" srcId="{78E026E1-B593-4DF5-8E16-6A6AC283DC34}" destId="{DA04734D-2C89-47CC-91D2-071428F54874}" srcOrd="0" destOrd="0" presId="urn:microsoft.com/office/officeart/2018/2/layout/IconVerticalSolidList"/>
    <dgm:cxn modelId="{A22A5585-BCD5-4386-A5DB-B87C0B36F130}" type="presParOf" srcId="{78E026E1-B593-4DF5-8E16-6A6AC283DC34}" destId="{57EA5169-509F-47DB-8D22-1091223619DA}" srcOrd="1" destOrd="0" presId="urn:microsoft.com/office/officeart/2018/2/layout/IconVerticalSolidList"/>
    <dgm:cxn modelId="{5E6A56E9-6F1E-40B9-9704-C9AEDD26F0A6}" type="presParOf" srcId="{78E026E1-B593-4DF5-8E16-6A6AC283DC34}" destId="{4B41CA92-412F-43C4-8965-1B1D6BCE1F56}" srcOrd="2" destOrd="0" presId="urn:microsoft.com/office/officeart/2018/2/layout/IconVerticalSolidList"/>
    <dgm:cxn modelId="{D25FFE5F-6DD2-4870-93AF-50D988C8798C}" type="presParOf" srcId="{78E026E1-B593-4DF5-8E16-6A6AC283DC34}" destId="{9A4EEF44-6807-4BC7-9632-D54D42726D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196154-6A08-4BE6-B6E5-898A9C49DF5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B30214D-F9E0-4AB5-B420-91898F328620}">
      <dgm:prSet/>
      <dgm:spPr/>
      <dgm:t>
        <a:bodyPr/>
        <a:lstStyle/>
        <a:p>
          <a:r>
            <a:rPr lang="en-US"/>
            <a:t>Follow up on anything identified during interviews</a:t>
          </a:r>
        </a:p>
      </dgm:t>
    </dgm:pt>
    <dgm:pt modelId="{326ED524-CA7D-4379-812F-56620CCAB808}" type="parTrans" cxnId="{3A0F01D6-4A07-4AF2-A023-002BFC765F44}">
      <dgm:prSet/>
      <dgm:spPr/>
      <dgm:t>
        <a:bodyPr/>
        <a:lstStyle/>
        <a:p>
          <a:endParaRPr lang="en-US"/>
        </a:p>
      </dgm:t>
    </dgm:pt>
    <dgm:pt modelId="{540BC0E2-351F-40CF-8A1E-B1F501FE0AD6}" type="sibTrans" cxnId="{3A0F01D6-4A07-4AF2-A023-002BFC765F44}">
      <dgm:prSet/>
      <dgm:spPr/>
      <dgm:t>
        <a:bodyPr/>
        <a:lstStyle/>
        <a:p>
          <a:endParaRPr lang="en-US"/>
        </a:p>
      </dgm:t>
    </dgm:pt>
    <dgm:pt modelId="{969DAB05-7BB2-4F09-9118-B7E324471D5E}">
      <dgm:prSet/>
      <dgm:spPr/>
      <dgm:t>
        <a:bodyPr/>
        <a:lstStyle/>
        <a:p>
          <a:r>
            <a:rPr lang="en-US"/>
            <a:t>Is law enforcement involved? Could they be?</a:t>
          </a:r>
        </a:p>
      </dgm:t>
    </dgm:pt>
    <dgm:pt modelId="{E054511D-7BC4-4FDB-A590-A2047C05B0F0}" type="parTrans" cxnId="{65CAC32C-6BDD-454E-BC92-833E696BA7B1}">
      <dgm:prSet/>
      <dgm:spPr/>
      <dgm:t>
        <a:bodyPr/>
        <a:lstStyle/>
        <a:p>
          <a:endParaRPr lang="en-US"/>
        </a:p>
      </dgm:t>
    </dgm:pt>
    <dgm:pt modelId="{02E3EB64-1C8B-455B-9E13-B09C8C199FE8}" type="sibTrans" cxnId="{65CAC32C-6BDD-454E-BC92-833E696BA7B1}">
      <dgm:prSet/>
      <dgm:spPr/>
      <dgm:t>
        <a:bodyPr/>
        <a:lstStyle/>
        <a:p>
          <a:endParaRPr lang="en-US"/>
        </a:p>
      </dgm:t>
    </dgm:pt>
    <dgm:pt modelId="{F0D0B719-2271-4D7F-B674-660DB6D6F808}">
      <dgm:prSet/>
      <dgm:spPr/>
      <dgm:t>
        <a:bodyPr/>
        <a:lstStyle/>
        <a:p>
          <a:r>
            <a:rPr lang="en-US"/>
            <a:t>Ensure physical evidence is in a secure location and documented in the investigation log</a:t>
          </a:r>
        </a:p>
      </dgm:t>
    </dgm:pt>
    <dgm:pt modelId="{EB24363B-8860-4545-9FB8-F0FA3F8B0AA1}" type="parTrans" cxnId="{219B775B-B843-4106-B197-B894180F4B9E}">
      <dgm:prSet/>
      <dgm:spPr/>
      <dgm:t>
        <a:bodyPr/>
        <a:lstStyle/>
        <a:p>
          <a:endParaRPr lang="en-US"/>
        </a:p>
      </dgm:t>
    </dgm:pt>
    <dgm:pt modelId="{B0C2D999-B2D2-46B3-979D-EF60E54D51B8}" type="sibTrans" cxnId="{219B775B-B843-4106-B197-B894180F4B9E}">
      <dgm:prSet/>
      <dgm:spPr/>
      <dgm:t>
        <a:bodyPr/>
        <a:lstStyle/>
        <a:p>
          <a:endParaRPr lang="en-US"/>
        </a:p>
      </dgm:t>
    </dgm:pt>
    <dgm:pt modelId="{7DA45F01-E124-5444-AFE5-928AC9EDA467}" type="pres">
      <dgm:prSet presAssocID="{71196154-6A08-4BE6-B6E5-898A9C49DF5A}" presName="hierChild1" presStyleCnt="0">
        <dgm:presLayoutVars>
          <dgm:chPref val="1"/>
          <dgm:dir/>
          <dgm:animOne val="branch"/>
          <dgm:animLvl val="lvl"/>
          <dgm:resizeHandles/>
        </dgm:presLayoutVars>
      </dgm:prSet>
      <dgm:spPr/>
    </dgm:pt>
    <dgm:pt modelId="{FE02980C-7EDF-FD4A-9AFF-51FC6E58BB79}" type="pres">
      <dgm:prSet presAssocID="{1B30214D-F9E0-4AB5-B420-91898F328620}" presName="hierRoot1" presStyleCnt="0"/>
      <dgm:spPr/>
    </dgm:pt>
    <dgm:pt modelId="{1EB684B5-C7B2-934E-A9B4-B5F46A924388}" type="pres">
      <dgm:prSet presAssocID="{1B30214D-F9E0-4AB5-B420-91898F328620}" presName="composite" presStyleCnt="0"/>
      <dgm:spPr/>
    </dgm:pt>
    <dgm:pt modelId="{A8C3A84B-8351-3849-AB15-590A6B5907AD}" type="pres">
      <dgm:prSet presAssocID="{1B30214D-F9E0-4AB5-B420-91898F328620}" presName="background" presStyleLbl="node0" presStyleIdx="0" presStyleCnt="3"/>
      <dgm:spPr/>
    </dgm:pt>
    <dgm:pt modelId="{E6C2E5CD-BF61-3243-8532-B3A59ADCD7AF}" type="pres">
      <dgm:prSet presAssocID="{1B30214D-F9E0-4AB5-B420-91898F328620}" presName="text" presStyleLbl="fgAcc0" presStyleIdx="0" presStyleCnt="3">
        <dgm:presLayoutVars>
          <dgm:chPref val="3"/>
        </dgm:presLayoutVars>
      </dgm:prSet>
      <dgm:spPr/>
    </dgm:pt>
    <dgm:pt modelId="{C0D80537-EC4F-804E-9DEC-050AE80915F2}" type="pres">
      <dgm:prSet presAssocID="{1B30214D-F9E0-4AB5-B420-91898F328620}" presName="hierChild2" presStyleCnt="0"/>
      <dgm:spPr/>
    </dgm:pt>
    <dgm:pt modelId="{F6CC7FCD-B782-9045-AEF2-EB7457E94FED}" type="pres">
      <dgm:prSet presAssocID="{969DAB05-7BB2-4F09-9118-B7E324471D5E}" presName="hierRoot1" presStyleCnt="0"/>
      <dgm:spPr/>
    </dgm:pt>
    <dgm:pt modelId="{33660E71-A7E5-4243-BB14-14CE5BF6D6C3}" type="pres">
      <dgm:prSet presAssocID="{969DAB05-7BB2-4F09-9118-B7E324471D5E}" presName="composite" presStyleCnt="0"/>
      <dgm:spPr/>
    </dgm:pt>
    <dgm:pt modelId="{58A94523-EF5E-8745-86EE-31AB8F042E01}" type="pres">
      <dgm:prSet presAssocID="{969DAB05-7BB2-4F09-9118-B7E324471D5E}" presName="background" presStyleLbl="node0" presStyleIdx="1" presStyleCnt="3"/>
      <dgm:spPr/>
    </dgm:pt>
    <dgm:pt modelId="{7CDBB198-763F-5340-82E3-EC57B5C3E0B3}" type="pres">
      <dgm:prSet presAssocID="{969DAB05-7BB2-4F09-9118-B7E324471D5E}" presName="text" presStyleLbl="fgAcc0" presStyleIdx="1" presStyleCnt="3">
        <dgm:presLayoutVars>
          <dgm:chPref val="3"/>
        </dgm:presLayoutVars>
      </dgm:prSet>
      <dgm:spPr/>
    </dgm:pt>
    <dgm:pt modelId="{F7D0F6B7-24CE-E84A-980C-20098EE8932D}" type="pres">
      <dgm:prSet presAssocID="{969DAB05-7BB2-4F09-9118-B7E324471D5E}" presName="hierChild2" presStyleCnt="0"/>
      <dgm:spPr/>
    </dgm:pt>
    <dgm:pt modelId="{1EC052F7-F301-9742-A9C0-686A5A337882}" type="pres">
      <dgm:prSet presAssocID="{F0D0B719-2271-4D7F-B674-660DB6D6F808}" presName="hierRoot1" presStyleCnt="0"/>
      <dgm:spPr/>
    </dgm:pt>
    <dgm:pt modelId="{FABB9FE9-3086-6544-94A1-4AA56FFB0904}" type="pres">
      <dgm:prSet presAssocID="{F0D0B719-2271-4D7F-B674-660DB6D6F808}" presName="composite" presStyleCnt="0"/>
      <dgm:spPr/>
    </dgm:pt>
    <dgm:pt modelId="{D89EED35-4A43-E446-BB73-166DD9096DB8}" type="pres">
      <dgm:prSet presAssocID="{F0D0B719-2271-4D7F-B674-660DB6D6F808}" presName="background" presStyleLbl="node0" presStyleIdx="2" presStyleCnt="3"/>
      <dgm:spPr/>
    </dgm:pt>
    <dgm:pt modelId="{430F8783-858D-8544-AC42-47755036FA6F}" type="pres">
      <dgm:prSet presAssocID="{F0D0B719-2271-4D7F-B674-660DB6D6F808}" presName="text" presStyleLbl="fgAcc0" presStyleIdx="2" presStyleCnt="3">
        <dgm:presLayoutVars>
          <dgm:chPref val="3"/>
        </dgm:presLayoutVars>
      </dgm:prSet>
      <dgm:spPr/>
    </dgm:pt>
    <dgm:pt modelId="{64284212-CA36-8842-9810-3F5C3A6FD16D}" type="pres">
      <dgm:prSet presAssocID="{F0D0B719-2271-4D7F-B674-660DB6D6F808}" presName="hierChild2" presStyleCnt="0"/>
      <dgm:spPr/>
    </dgm:pt>
  </dgm:ptLst>
  <dgm:cxnLst>
    <dgm:cxn modelId="{65CAC32C-6BDD-454E-BC92-833E696BA7B1}" srcId="{71196154-6A08-4BE6-B6E5-898A9C49DF5A}" destId="{969DAB05-7BB2-4F09-9118-B7E324471D5E}" srcOrd="1" destOrd="0" parTransId="{E054511D-7BC4-4FDB-A590-A2047C05B0F0}" sibTransId="{02E3EB64-1C8B-455B-9E13-B09C8C199FE8}"/>
    <dgm:cxn modelId="{960EE13C-16DF-AD43-9D8A-7B2849063B89}" type="presOf" srcId="{1B30214D-F9E0-4AB5-B420-91898F328620}" destId="{E6C2E5CD-BF61-3243-8532-B3A59ADCD7AF}" srcOrd="0" destOrd="0" presId="urn:microsoft.com/office/officeart/2005/8/layout/hierarchy1"/>
    <dgm:cxn modelId="{219B775B-B843-4106-B197-B894180F4B9E}" srcId="{71196154-6A08-4BE6-B6E5-898A9C49DF5A}" destId="{F0D0B719-2271-4D7F-B674-660DB6D6F808}" srcOrd="2" destOrd="0" parTransId="{EB24363B-8860-4545-9FB8-F0FA3F8B0AA1}" sibTransId="{B0C2D999-B2D2-46B3-979D-EF60E54D51B8}"/>
    <dgm:cxn modelId="{3253F461-F5B7-FB4E-A8B9-DE40EA5E83BB}" type="presOf" srcId="{71196154-6A08-4BE6-B6E5-898A9C49DF5A}" destId="{7DA45F01-E124-5444-AFE5-928AC9EDA467}" srcOrd="0" destOrd="0" presId="urn:microsoft.com/office/officeart/2005/8/layout/hierarchy1"/>
    <dgm:cxn modelId="{48C74897-E192-0649-B3D9-AF925444A6D8}" type="presOf" srcId="{969DAB05-7BB2-4F09-9118-B7E324471D5E}" destId="{7CDBB198-763F-5340-82E3-EC57B5C3E0B3}" srcOrd="0" destOrd="0" presId="urn:microsoft.com/office/officeart/2005/8/layout/hierarchy1"/>
    <dgm:cxn modelId="{A1BFBEC9-632F-1D4F-960C-320A6EB909FB}" type="presOf" srcId="{F0D0B719-2271-4D7F-B674-660DB6D6F808}" destId="{430F8783-858D-8544-AC42-47755036FA6F}" srcOrd="0" destOrd="0" presId="urn:microsoft.com/office/officeart/2005/8/layout/hierarchy1"/>
    <dgm:cxn modelId="{3A0F01D6-4A07-4AF2-A023-002BFC765F44}" srcId="{71196154-6A08-4BE6-B6E5-898A9C49DF5A}" destId="{1B30214D-F9E0-4AB5-B420-91898F328620}" srcOrd="0" destOrd="0" parTransId="{326ED524-CA7D-4379-812F-56620CCAB808}" sibTransId="{540BC0E2-351F-40CF-8A1E-B1F501FE0AD6}"/>
    <dgm:cxn modelId="{571B1E1B-5925-4744-B685-3A53FCBEC1D2}" type="presParOf" srcId="{7DA45F01-E124-5444-AFE5-928AC9EDA467}" destId="{FE02980C-7EDF-FD4A-9AFF-51FC6E58BB79}" srcOrd="0" destOrd="0" presId="urn:microsoft.com/office/officeart/2005/8/layout/hierarchy1"/>
    <dgm:cxn modelId="{D199EBAE-0B11-3743-AFC8-A111D47CA167}" type="presParOf" srcId="{FE02980C-7EDF-FD4A-9AFF-51FC6E58BB79}" destId="{1EB684B5-C7B2-934E-A9B4-B5F46A924388}" srcOrd="0" destOrd="0" presId="urn:microsoft.com/office/officeart/2005/8/layout/hierarchy1"/>
    <dgm:cxn modelId="{A91AB9C0-3BF9-3C49-83BF-E083F11CA2A4}" type="presParOf" srcId="{1EB684B5-C7B2-934E-A9B4-B5F46A924388}" destId="{A8C3A84B-8351-3849-AB15-590A6B5907AD}" srcOrd="0" destOrd="0" presId="urn:microsoft.com/office/officeart/2005/8/layout/hierarchy1"/>
    <dgm:cxn modelId="{5DACE2F5-BE1C-144E-9626-65D9A7E86B14}" type="presParOf" srcId="{1EB684B5-C7B2-934E-A9B4-B5F46A924388}" destId="{E6C2E5CD-BF61-3243-8532-B3A59ADCD7AF}" srcOrd="1" destOrd="0" presId="urn:microsoft.com/office/officeart/2005/8/layout/hierarchy1"/>
    <dgm:cxn modelId="{C1C7CC0C-E338-374F-984B-833DB4E16E2C}" type="presParOf" srcId="{FE02980C-7EDF-FD4A-9AFF-51FC6E58BB79}" destId="{C0D80537-EC4F-804E-9DEC-050AE80915F2}" srcOrd="1" destOrd="0" presId="urn:microsoft.com/office/officeart/2005/8/layout/hierarchy1"/>
    <dgm:cxn modelId="{E89FFAF2-2F12-FD42-A1F3-1ED4BDF1B22A}" type="presParOf" srcId="{7DA45F01-E124-5444-AFE5-928AC9EDA467}" destId="{F6CC7FCD-B782-9045-AEF2-EB7457E94FED}" srcOrd="1" destOrd="0" presId="urn:microsoft.com/office/officeart/2005/8/layout/hierarchy1"/>
    <dgm:cxn modelId="{E9CFFB56-E651-3049-98AC-C50CA6B73E30}" type="presParOf" srcId="{F6CC7FCD-B782-9045-AEF2-EB7457E94FED}" destId="{33660E71-A7E5-4243-BB14-14CE5BF6D6C3}" srcOrd="0" destOrd="0" presId="urn:microsoft.com/office/officeart/2005/8/layout/hierarchy1"/>
    <dgm:cxn modelId="{9DBF5E1B-8025-D342-9419-D781EA360169}" type="presParOf" srcId="{33660E71-A7E5-4243-BB14-14CE5BF6D6C3}" destId="{58A94523-EF5E-8745-86EE-31AB8F042E01}" srcOrd="0" destOrd="0" presId="urn:microsoft.com/office/officeart/2005/8/layout/hierarchy1"/>
    <dgm:cxn modelId="{DF1E5F28-747C-1B43-94CA-FA03D5EC7520}" type="presParOf" srcId="{33660E71-A7E5-4243-BB14-14CE5BF6D6C3}" destId="{7CDBB198-763F-5340-82E3-EC57B5C3E0B3}" srcOrd="1" destOrd="0" presId="urn:microsoft.com/office/officeart/2005/8/layout/hierarchy1"/>
    <dgm:cxn modelId="{C8317B7F-F45A-DC46-A8A5-022358452162}" type="presParOf" srcId="{F6CC7FCD-B782-9045-AEF2-EB7457E94FED}" destId="{F7D0F6B7-24CE-E84A-980C-20098EE8932D}" srcOrd="1" destOrd="0" presId="urn:microsoft.com/office/officeart/2005/8/layout/hierarchy1"/>
    <dgm:cxn modelId="{7EE66D02-23A9-AF41-A7D4-D320007DCD92}" type="presParOf" srcId="{7DA45F01-E124-5444-AFE5-928AC9EDA467}" destId="{1EC052F7-F301-9742-A9C0-686A5A337882}" srcOrd="2" destOrd="0" presId="urn:microsoft.com/office/officeart/2005/8/layout/hierarchy1"/>
    <dgm:cxn modelId="{7ECC03F1-DDCC-054E-87A6-59493E99587E}" type="presParOf" srcId="{1EC052F7-F301-9742-A9C0-686A5A337882}" destId="{FABB9FE9-3086-6544-94A1-4AA56FFB0904}" srcOrd="0" destOrd="0" presId="urn:microsoft.com/office/officeart/2005/8/layout/hierarchy1"/>
    <dgm:cxn modelId="{463411E5-1E02-8B42-BF6C-970A0F96EE5E}" type="presParOf" srcId="{FABB9FE9-3086-6544-94A1-4AA56FFB0904}" destId="{D89EED35-4A43-E446-BB73-166DD9096DB8}" srcOrd="0" destOrd="0" presId="urn:microsoft.com/office/officeart/2005/8/layout/hierarchy1"/>
    <dgm:cxn modelId="{E57B4774-3F60-7440-BB2C-39F667BE9580}" type="presParOf" srcId="{FABB9FE9-3086-6544-94A1-4AA56FFB0904}" destId="{430F8783-858D-8544-AC42-47755036FA6F}" srcOrd="1" destOrd="0" presId="urn:microsoft.com/office/officeart/2005/8/layout/hierarchy1"/>
    <dgm:cxn modelId="{6121FC10-C2CB-A240-A79E-1A1D2E6A8C8D}" type="presParOf" srcId="{1EC052F7-F301-9742-A9C0-686A5A337882}" destId="{64284212-CA36-8842-9810-3F5C3A6FD16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DD505C-8DC7-4375-8FD4-A2E398789636}"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B7682622-6BB6-4595-861C-DA7B324DCB35}">
      <dgm:prSet/>
      <dgm:spPr/>
      <dgm:t>
        <a:bodyPr/>
        <a:lstStyle/>
        <a:p>
          <a:r>
            <a:rPr lang="en-US"/>
            <a:t>Make sure you understand potential biases (actual or perceived)</a:t>
          </a:r>
        </a:p>
      </dgm:t>
    </dgm:pt>
    <dgm:pt modelId="{7C0AAD35-A7B1-4B39-A631-AE2E88A7821E}" type="parTrans" cxnId="{61C5971E-91B9-4571-9CF3-BAD3F3A69B73}">
      <dgm:prSet/>
      <dgm:spPr/>
      <dgm:t>
        <a:bodyPr/>
        <a:lstStyle/>
        <a:p>
          <a:endParaRPr lang="en-US"/>
        </a:p>
      </dgm:t>
    </dgm:pt>
    <dgm:pt modelId="{917EE7A8-7463-4EA8-859B-B12AD3017405}" type="sibTrans" cxnId="{61C5971E-91B9-4571-9CF3-BAD3F3A69B73}">
      <dgm:prSet/>
      <dgm:spPr/>
      <dgm:t>
        <a:bodyPr/>
        <a:lstStyle/>
        <a:p>
          <a:endParaRPr lang="en-US"/>
        </a:p>
      </dgm:t>
    </dgm:pt>
    <dgm:pt modelId="{C2A60494-6016-4E84-B54B-71D2B46D2F54}">
      <dgm:prSet/>
      <dgm:spPr/>
      <dgm:t>
        <a:bodyPr/>
        <a:lstStyle/>
        <a:p>
          <a:r>
            <a:rPr lang="en-US"/>
            <a:t>Trauma may affect how someone responds to an incident</a:t>
          </a:r>
        </a:p>
      </dgm:t>
    </dgm:pt>
    <dgm:pt modelId="{B3409D99-B5E4-4DAC-8DD1-382A8DBED16B}" type="parTrans" cxnId="{A2C3EBCB-59DF-4F1E-8E24-192CA0420EA8}">
      <dgm:prSet/>
      <dgm:spPr/>
      <dgm:t>
        <a:bodyPr/>
        <a:lstStyle/>
        <a:p>
          <a:endParaRPr lang="en-US"/>
        </a:p>
      </dgm:t>
    </dgm:pt>
    <dgm:pt modelId="{609CB530-AB16-4D4C-B6DE-AFE0B69945C0}" type="sibTrans" cxnId="{A2C3EBCB-59DF-4F1E-8E24-192CA0420EA8}">
      <dgm:prSet/>
      <dgm:spPr/>
      <dgm:t>
        <a:bodyPr/>
        <a:lstStyle/>
        <a:p>
          <a:endParaRPr lang="en-US"/>
        </a:p>
      </dgm:t>
    </dgm:pt>
    <dgm:pt modelId="{7B519861-2EF4-4567-A668-E1CAB005E33D}">
      <dgm:prSet/>
      <dgm:spPr/>
      <dgm:t>
        <a:bodyPr/>
        <a:lstStyle/>
        <a:p>
          <a:r>
            <a:rPr lang="en-US"/>
            <a:t>Prepare for your interview with questions and statements</a:t>
          </a:r>
        </a:p>
      </dgm:t>
    </dgm:pt>
    <dgm:pt modelId="{49AD0760-4DFC-40E1-A59A-A2571983DADD}" type="parTrans" cxnId="{1615D315-16CA-46C1-BE3A-32D5D857CDA4}">
      <dgm:prSet/>
      <dgm:spPr/>
      <dgm:t>
        <a:bodyPr/>
        <a:lstStyle/>
        <a:p>
          <a:endParaRPr lang="en-US"/>
        </a:p>
      </dgm:t>
    </dgm:pt>
    <dgm:pt modelId="{B6DE094F-2548-4161-A4FA-6005048ACAB9}" type="sibTrans" cxnId="{1615D315-16CA-46C1-BE3A-32D5D857CDA4}">
      <dgm:prSet/>
      <dgm:spPr/>
      <dgm:t>
        <a:bodyPr/>
        <a:lstStyle/>
        <a:p>
          <a:endParaRPr lang="en-US"/>
        </a:p>
      </dgm:t>
    </dgm:pt>
    <dgm:pt modelId="{5508B2C8-DB37-4946-8595-0C47DF0967DB}">
      <dgm:prSet/>
      <dgm:spPr/>
      <dgm:t>
        <a:bodyPr/>
        <a:lstStyle/>
        <a:p>
          <a:r>
            <a:rPr lang="en-US"/>
            <a:t>Start with open-ended questions</a:t>
          </a:r>
        </a:p>
      </dgm:t>
    </dgm:pt>
    <dgm:pt modelId="{48A0303B-E1E3-4B8D-B841-367B377C2652}" type="parTrans" cxnId="{D0AEE8DF-C337-4CC7-AE75-EDCFE1BC4197}">
      <dgm:prSet/>
      <dgm:spPr/>
      <dgm:t>
        <a:bodyPr/>
        <a:lstStyle/>
        <a:p>
          <a:endParaRPr lang="en-US"/>
        </a:p>
      </dgm:t>
    </dgm:pt>
    <dgm:pt modelId="{42D0D3B2-7E49-4405-9ABB-B3EA8A101538}" type="sibTrans" cxnId="{D0AEE8DF-C337-4CC7-AE75-EDCFE1BC4197}">
      <dgm:prSet/>
      <dgm:spPr/>
      <dgm:t>
        <a:bodyPr/>
        <a:lstStyle/>
        <a:p>
          <a:endParaRPr lang="en-US"/>
        </a:p>
      </dgm:t>
    </dgm:pt>
    <dgm:pt modelId="{2B82A1CB-8641-40D8-BD31-4B02D3FA1D23}">
      <dgm:prSet/>
      <dgm:spPr/>
      <dgm:t>
        <a:bodyPr/>
        <a:lstStyle/>
        <a:p>
          <a:r>
            <a:rPr lang="en-US"/>
            <a:t>Obtain any documentary evidence that you can</a:t>
          </a:r>
        </a:p>
      </dgm:t>
    </dgm:pt>
    <dgm:pt modelId="{5A6FCCDE-98C5-4D42-9164-79BE6A97DD63}" type="parTrans" cxnId="{83A9A5E0-9FD5-4D02-961D-16F2317666B0}">
      <dgm:prSet/>
      <dgm:spPr/>
      <dgm:t>
        <a:bodyPr/>
        <a:lstStyle/>
        <a:p>
          <a:endParaRPr lang="en-US"/>
        </a:p>
      </dgm:t>
    </dgm:pt>
    <dgm:pt modelId="{9C0F4DD1-EAF0-491D-9721-E14E3F5F5941}" type="sibTrans" cxnId="{83A9A5E0-9FD5-4D02-961D-16F2317666B0}">
      <dgm:prSet/>
      <dgm:spPr/>
      <dgm:t>
        <a:bodyPr/>
        <a:lstStyle/>
        <a:p>
          <a:endParaRPr lang="en-US"/>
        </a:p>
      </dgm:t>
    </dgm:pt>
    <dgm:pt modelId="{AB09D9DF-A0C9-CE49-828D-8EAC29FD1479}" type="pres">
      <dgm:prSet presAssocID="{29DD505C-8DC7-4375-8FD4-A2E398789636}" presName="vert0" presStyleCnt="0">
        <dgm:presLayoutVars>
          <dgm:dir/>
          <dgm:animOne val="branch"/>
          <dgm:animLvl val="lvl"/>
        </dgm:presLayoutVars>
      </dgm:prSet>
      <dgm:spPr/>
    </dgm:pt>
    <dgm:pt modelId="{5E5C8060-D541-C14B-8D9A-EB60DDF6D709}" type="pres">
      <dgm:prSet presAssocID="{B7682622-6BB6-4595-861C-DA7B324DCB35}" presName="thickLine" presStyleLbl="alignNode1" presStyleIdx="0" presStyleCnt="5"/>
      <dgm:spPr/>
    </dgm:pt>
    <dgm:pt modelId="{7BB8C931-7829-7E40-A692-017C70A965D4}" type="pres">
      <dgm:prSet presAssocID="{B7682622-6BB6-4595-861C-DA7B324DCB35}" presName="horz1" presStyleCnt="0"/>
      <dgm:spPr/>
    </dgm:pt>
    <dgm:pt modelId="{87CD0DF6-F607-D44D-A48A-06ABBA23661F}" type="pres">
      <dgm:prSet presAssocID="{B7682622-6BB6-4595-861C-DA7B324DCB35}" presName="tx1" presStyleLbl="revTx" presStyleIdx="0" presStyleCnt="5"/>
      <dgm:spPr/>
    </dgm:pt>
    <dgm:pt modelId="{A1B2B275-BDD0-1C49-A745-D2FF76F3556A}" type="pres">
      <dgm:prSet presAssocID="{B7682622-6BB6-4595-861C-DA7B324DCB35}" presName="vert1" presStyleCnt="0"/>
      <dgm:spPr/>
    </dgm:pt>
    <dgm:pt modelId="{13E8E342-6D8C-4E4A-B8A8-47A28B99F3E5}" type="pres">
      <dgm:prSet presAssocID="{C2A60494-6016-4E84-B54B-71D2B46D2F54}" presName="thickLine" presStyleLbl="alignNode1" presStyleIdx="1" presStyleCnt="5"/>
      <dgm:spPr/>
    </dgm:pt>
    <dgm:pt modelId="{C2FF2B07-5095-4642-93E7-BE3C05D0F094}" type="pres">
      <dgm:prSet presAssocID="{C2A60494-6016-4E84-B54B-71D2B46D2F54}" presName="horz1" presStyleCnt="0"/>
      <dgm:spPr/>
    </dgm:pt>
    <dgm:pt modelId="{504C827E-674D-CE48-8CCC-37CD7DABCF00}" type="pres">
      <dgm:prSet presAssocID="{C2A60494-6016-4E84-B54B-71D2B46D2F54}" presName="tx1" presStyleLbl="revTx" presStyleIdx="1" presStyleCnt="5"/>
      <dgm:spPr/>
    </dgm:pt>
    <dgm:pt modelId="{6EF31FCF-6ECA-8F44-9717-B6614D6EE90A}" type="pres">
      <dgm:prSet presAssocID="{C2A60494-6016-4E84-B54B-71D2B46D2F54}" presName="vert1" presStyleCnt="0"/>
      <dgm:spPr/>
    </dgm:pt>
    <dgm:pt modelId="{89D80C8B-09BD-824B-8D20-1F68AB471BAC}" type="pres">
      <dgm:prSet presAssocID="{7B519861-2EF4-4567-A668-E1CAB005E33D}" presName="thickLine" presStyleLbl="alignNode1" presStyleIdx="2" presStyleCnt="5"/>
      <dgm:spPr/>
    </dgm:pt>
    <dgm:pt modelId="{DD987487-D443-444F-8C13-5CF4DDAA6673}" type="pres">
      <dgm:prSet presAssocID="{7B519861-2EF4-4567-A668-E1CAB005E33D}" presName="horz1" presStyleCnt="0"/>
      <dgm:spPr/>
    </dgm:pt>
    <dgm:pt modelId="{8C769800-CA9E-1545-9F98-9AE973181D46}" type="pres">
      <dgm:prSet presAssocID="{7B519861-2EF4-4567-A668-E1CAB005E33D}" presName="tx1" presStyleLbl="revTx" presStyleIdx="2" presStyleCnt="5"/>
      <dgm:spPr/>
    </dgm:pt>
    <dgm:pt modelId="{CCF7358D-F501-DC48-B1C4-2EF2A973DC8A}" type="pres">
      <dgm:prSet presAssocID="{7B519861-2EF4-4567-A668-E1CAB005E33D}" presName="vert1" presStyleCnt="0"/>
      <dgm:spPr/>
    </dgm:pt>
    <dgm:pt modelId="{587D4C64-25A8-1A4B-B62F-2E12E7BD4712}" type="pres">
      <dgm:prSet presAssocID="{5508B2C8-DB37-4946-8595-0C47DF0967DB}" presName="thickLine" presStyleLbl="alignNode1" presStyleIdx="3" presStyleCnt="5"/>
      <dgm:spPr/>
    </dgm:pt>
    <dgm:pt modelId="{7A090D70-6EB1-024F-B0A5-34696F353172}" type="pres">
      <dgm:prSet presAssocID="{5508B2C8-DB37-4946-8595-0C47DF0967DB}" presName="horz1" presStyleCnt="0"/>
      <dgm:spPr/>
    </dgm:pt>
    <dgm:pt modelId="{D59E95FC-1861-E447-9AB2-96B1EDD46A3F}" type="pres">
      <dgm:prSet presAssocID="{5508B2C8-DB37-4946-8595-0C47DF0967DB}" presName="tx1" presStyleLbl="revTx" presStyleIdx="3" presStyleCnt="5"/>
      <dgm:spPr/>
    </dgm:pt>
    <dgm:pt modelId="{A0E84037-06BB-1041-8B0B-B6ED182CA668}" type="pres">
      <dgm:prSet presAssocID="{5508B2C8-DB37-4946-8595-0C47DF0967DB}" presName="vert1" presStyleCnt="0"/>
      <dgm:spPr/>
    </dgm:pt>
    <dgm:pt modelId="{5664C9B0-96C2-6F42-9F31-AD2C76160F6F}" type="pres">
      <dgm:prSet presAssocID="{2B82A1CB-8641-40D8-BD31-4B02D3FA1D23}" presName="thickLine" presStyleLbl="alignNode1" presStyleIdx="4" presStyleCnt="5"/>
      <dgm:spPr/>
    </dgm:pt>
    <dgm:pt modelId="{9D33D2F3-BDBA-3A41-A08E-7CAFEEC5D9BE}" type="pres">
      <dgm:prSet presAssocID="{2B82A1CB-8641-40D8-BD31-4B02D3FA1D23}" presName="horz1" presStyleCnt="0"/>
      <dgm:spPr/>
    </dgm:pt>
    <dgm:pt modelId="{20A067D8-2BA1-7948-A804-D67C1B058FE9}" type="pres">
      <dgm:prSet presAssocID="{2B82A1CB-8641-40D8-BD31-4B02D3FA1D23}" presName="tx1" presStyleLbl="revTx" presStyleIdx="4" presStyleCnt="5"/>
      <dgm:spPr/>
    </dgm:pt>
    <dgm:pt modelId="{7F2C81F8-2100-634D-B706-709A999813AE}" type="pres">
      <dgm:prSet presAssocID="{2B82A1CB-8641-40D8-BD31-4B02D3FA1D23}" presName="vert1" presStyleCnt="0"/>
      <dgm:spPr/>
    </dgm:pt>
  </dgm:ptLst>
  <dgm:cxnLst>
    <dgm:cxn modelId="{210F7D10-0809-4545-AB5E-24977BDE7150}" type="presOf" srcId="{29DD505C-8DC7-4375-8FD4-A2E398789636}" destId="{AB09D9DF-A0C9-CE49-828D-8EAC29FD1479}" srcOrd="0" destOrd="0" presId="urn:microsoft.com/office/officeart/2008/layout/LinedList"/>
    <dgm:cxn modelId="{1615D315-16CA-46C1-BE3A-32D5D857CDA4}" srcId="{29DD505C-8DC7-4375-8FD4-A2E398789636}" destId="{7B519861-2EF4-4567-A668-E1CAB005E33D}" srcOrd="2" destOrd="0" parTransId="{49AD0760-4DFC-40E1-A59A-A2571983DADD}" sibTransId="{B6DE094F-2548-4161-A4FA-6005048ACAB9}"/>
    <dgm:cxn modelId="{61C5971E-91B9-4571-9CF3-BAD3F3A69B73}" srcId="{29DD505C-8DC7-4375-8FD4-A2E398789636}" destId="{B7682622-6BB6-4595-861C-DA7B324DCB35}" srcOrd="0" destOrd="0" parTransId="{7C0AAD35-A7B1-4B39-A631-AE2E88A7821E}" sibTransId="{917EE7A8-7463-4EA8-859B-B12AD3017405}"/>
    <dgm:cxn modelId="{55F25A53-EE30-F34E-9B22-05A5F4A048AB}" type="presOf" srcId="{5508B2C8-DB37-4946-8595-0C47DF0967DB}" destId="{D59E95FC-1861-E447-9AB2-96B1EDD46A3F}" srcOrd="0" destOrd="0" presId="urn:microsoft.com/office/officeart/2008/layout/LinedList"/>
    <dgm:cxn modelId="{95AD0FB1-6367-5143-9DA7-E3964173A9B5}" type="presOf" srcId="{B7682622-6BB6-4595-861C-DA7B324DCB35}" destId="{87CD0DF6-F607-D44D-A48A-06ABBA23661F}" srcOrd="0" destOrd="0" presId="urn:microsoft.com/office/officeart/2008/layout/LinedList"/>
    <dgm:cxn modelId="{6B046EB5-14AF-FB43-9F8F-56631631A1C6}" type="presOf" srcId="{7B519861-2EF4-4567-A668-E1CAB005E33D}" destId="{8C769800-CA9E-1545-9F98-9AE973181D46}" srcOrd="0" destOrd="0" presId="urn:microsoft.com/office/officeart/2008/layout/LinedList"/>
    <dgm:cxn modelId="{967AF0B6-D379-F540-A62F-D3FCF60DF278}" type="presOf" srcId="{C2A60494-6016-4E84-B54B-71D2B46D2F54}" destId="{504C827E-674D-CE48-8CCC-37CD7DABCF00}" srcOrd="0" destOrd="0" presId="urn:microsoft.com/office/officeart/2008/layout/LinedList"/>
    <dgm:cxn modelId="{A2C3EBCB-59DF-4F1E-8E24-192CA0420EA8}" srcId="{29DD505C-8DC7-4375-8FD4-A2E398789636}" destId="{C2A60494-6016-4E84-B54B-71D2B46D2F54}" srcOrd="1" destOrd="0" parTransId="{B3409D99-B5E4-4DAC-8DD1-382A8DBED16B}" sibTransId="{609CB530-AB16-4D4C-B6DE-AFE0B69945C0}"/>
    <dgm:cxn modelId="{D0AEE8DF-C337-4CC7-AE75-EDCFE1BC4197}" srcId="{29DD505C-8DC7-4375-8FD4-A2E398789636}" destId="{5508B2C8-DB37-4946-8595-0C47DF0967DB}" srcOrd="3" destOrd="0" parTransId="{48A0303B-E1E3-4B8D-B841-367B377C2652}" sibTransId="{42D0D3B2-7E49-4405-9ABB-B3EA8A101538}"/>
    <dgm:cxn modelId="{83A9A5E0-9FD5-4D02-961D-16F2317666B0}" srcId="{29DD505C-8DC7-4375-8FD4-A2E398789636}" destId="{2B82A1CB-8641-40D8-BD31-4B02D3FA1D23}" srcOrd="4" destOrd="0" parTransId="{5A6FCCDE-98C5-4D42-9164-79BE6A97DD63}" sibTransId="{9C0F4DD1-EAF0-491D-9721-E14E3F5F5941}"/>
    <dgm:cxn modelId="{D99ED5F6-EE81-6C4D-A065-B95150FDABCD}" type="presOf" srcId="{2B82A1CB-8641-40D8-BD31-4B02D3FA1D23}" destId="{20A067D8-2BA1-7948-A804-D67C1B058FE9}" srcOrd="0" destOrd="0" presId="urn:microsoft.com/office/officeart/2008/layout/LinedList"/>
    <dgm:cxn modelId="{AE78D2CD-93D4-0446-A07E-BCAF91EFC1F4}" type="presParOf" srcId="{AB09D9DF-A0C9-CE49-828D-8EAC29FD1479}" destId="{5E5C8060-D541-C14B-8D9A-EB60DDF6D709}" srcOrd="0" destOrd="0" presId="urn:microsoft.com/office/officeart/2008/layout/LinedList"/>
    <dgm:cxn modelId="{9149CDEA-2383-AD43-BD50-B887226BF802}" type="presParOf" srcId="{AB09D9DF-A0C9-CE49-828D-8EAC29FD1479}" destId="{7BB8C931-7829-7E40-A692-017C70A965D4}" srcOrd="1" destOrd="0" presId="urn:microsoft.com/office/officeart/2008/layout/LinedList"/>
    <dgm:cxn modelId="{309BBEC5-0AED-C144-8BBE-02F2EC6C3588}" type="presParOf" srcId="{7BB8C931-7829-7E40-A692-017C70A965D4}" destId="{87CD0DF6-F607-D44D-A48A-06ABBA23661F}" srcOrd="0" destOrd="0" presId="urn:microsoft.com/office/officeart/2008/layout/LinedList"/>
    <dgm:cxn modelId="{BF91EFF5-0E25-6F44-809C-3D2B870EF01A}" type="presParOf" srcId="{7BB8C931-7829-7E40-A692-017C70A965D4}" destId="{A1B2B275-BDD0-1C49-A745-D2FF76F3556A}" srcOrd="1" destOrd="0" presId="urn:microsoft.com/office/officeart/2008/layout/LinedList"/>
    <dgm:cxn modelId="{D19959DC-E3BF-2A42-AEF9-14CFD424BC21}" type="presParOf" srcId="{AB09D9DF-A0C9-CE49-828D-8EAC29FD1479}" destId="{13E8E342-6D8C-4E4A-B8A8-47A28B99F3E5}" srcOrd="2" destOrd="0" presId="urn:microsoft.com/office/officeart/2008/layout/LinedList"/>
    <dgm:cxn modelId="{FB1D5C7A-B039-8A48-A568-85F2E0966AD1}" type="presParOf" srcId="{AB09D9DF-A0C9-CE49-828D-8EAC29FD1479}" destId="{C2FF2B07-5095-4642-93E7-BE3C05D0F094}" srcOrd="3" destOrd="0" presId="urn:microsoft.com/office/officeart/2008/layout/LinedList"/>
    <dgm:cxn modelId="{97E3F703-EAAA-F44F-B425-9D8258DDC41E}" type="presParOf" srcId="{C2FF2B07-5095-4642-93E7-BE3C05D0F094}" destId="{504C827E-674D-CE48-8CCC-37CD7DABCF00}" srcOrd="0" destOrd="0" presId="urn:microsoft.com/office/officeart/2008/layout/LinedList"/>
    <dgm:cxn modelId="{81F22400-B940-2A48-83C1-A91E35B26A8A}" type="presParOf" srcId="{C2FF2B07-5095-4642-93E7-BE3C05D0F094}" destId="{6EF31FCF-6ECA-8F44-9717-B6614D6EE90A}" srcOrd="1" destOrd="0" presId="urn:microsoft.com/office/officeart/2008/layout/LinedList"/>
    <dgm:cxn modelId="{8822E46E-C859-B84B-884A-B580117143F3}" type="presParOf" srcId="{AB09D9DF-A0C9-CE49-828D-8EAC29FD1479}" destId="{89D80C8B-09BD-824B-8D20-1F68AB471BAC}" srcOrd="4" destOrd="0" presId="urn:microsoft.com/office/officeart/2008/layout/LinedList"/>
    <dgm:cxn modelId="{33514289-78ED-F44B-BE06-CCAFA77655D1}" type="presParOf" srcId="{AB09D9DF-A0C9-CE49-828D-8EAC29FD1479}" destId="{DD987487-D443-444F-8C13-5CF4DDAA6673}" srcOrd="5" destOrd="0" presId="urn:microsoft.com/office/officeart/2008/layout/LinedList"/>
    <dgm:cxn modelId="{7F697B5D-6F0B-BC42-A9B4-18D7B7FB15B9}" type="presParOf" srcId="{DD987487-D443-444F-8C13-5CF4DDAA6673}" destId="{8C769800-CA9E-1545-9F98-9AE973181D46}" srcOrd="0" destOrd="0" presId="urn:microsoft.com/office/officeart/2008/layout/LinedList"/>
    <dgm:cxn modelId="{D251C739-3FE9-C54D-BE26-69E78F433388}" type="presParOf" srcId="{DD987487-D443-444F-8C13-5CF4DDAA6673}" destId="{CCF7358D-F501-DC48-B1C4-2EF2A973DC8A}" srcOrd="1" destOrd="0" presId="urn:microsoft.com/office/officeart/2008/layout/LinedList"/>
    <dgm:cxn modelId="{CF6B6D18-C0FF-5C4F-8505-73891EB8AF76}" type="presParOf" srcId="{AB09D9DF-A0C9-CE49-828D-8EAC29FD1479}" destId="{587D4C64-25A8-1A4B-B62F-2E12E7BD4712}" srcOrd="6" destOrd="0" presId="urn:microsoft.com/office/officeart/2008/layout/LinedList"/>
    <dgm:cxn modelId="{D6A9A7D8-65E1-2749-92BF-BCFACA9724E3}" type="presParOf" srcId="{AB09D9DF-A0C9-CE49-828D-8EAC29FD1479}" destId="{7A090D70-6EB1-024F-B0A5-34696F353172}" srcOrd="7" destOrd="0" presId="urn:microsoft.com/office/officeart/2008/layout/LinedList"/>
    <dgm:cxn modelId="{44711E4D-C05A-7F4E-AE93-7006A2EFBDD9}" type="presParOf" srcId="{7A090D70-6EB1-024F-B0A5-34696F353172}" destId="{D59E95FC-1861-E447-9AB2-96B1EDD46A3F}" srcOrd="0" destOrd="0" presId="urn:microsoft.com/office/officeart/2008/layout/LinedList"/>
    <dgm:cxn modelId="{4335A69F-AB2C-0547-AD86-98F77CCF7930}" type="presParOf" srcId="{7A090D70-6EB1-024F-B0A5-34696F353172}" destId="{A0E84037-06BB-1041-8B0B-B6ED182CA668}" srcOrd="1" destOrd="0" presId="urn:microsoft.com/office/officeart/2008/layout/LinedList"/>
    <dgm:cxn modelId="{40FB5576-FD67-7444-9C24-5833551335DF}" type="presParOf" srcId="{AB09D9DF-A0C9-CE49-828D-8EAC29FD1479}" destId="{5664C9B0-96C2-6F42-9F31-AD2C76160F6F}" srcOrd="8" destOrd="0" presId="urn:microsoft.com/office/officeart/2008/layout/LinedList"/>
    <dgm:cxn modelId="{31988F89-46FF-8C45-BCCF-09FD073D67A1}" type="presParOf" srcId="{AB09D9DF-A0C9-CE49-828D-8EAC29FD1479}" destId="{9D33D2F3-BDBA-3A41-A08E-7CAFEEC5D9BE}" srcOrd="9" destOrd="0" presId="urn:microsoft.com/office/officeart/2008/layout/LinedList"/>
    <dgm:cxn modelId="{FD765373-912B-E74E-AB83-17C3D95FC623}" type="presParOf" srcId="{9D33D2F3-BDBA-3A41-A08E-7CAFEEC5D9BE}" destId="{20A067D8-2BA1-7948-A804-D67C1B058FE9}" srcOrd="0" destOrd="0" presId="urn:microsoft.com/office/officeart/2008/layout/LinedList"/>
    <dgm:cxn modelId="{2D1D5ABF-C338-9C48-9E83-96F016D7553F}" type="presParOf" srcId="{9D33D2F3-BDBA-3A41-A08E-7CAFEEC5D9BE}" destId="{7F2C81F8-2100-634D-B706-709A999813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5DC9D-2F29-49D8-AD9E-01B12E62ED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7C38DA-C3A2-42DF-AFC2-AB090E02D3A9}">
      <dgm:prSet/>
      <dgm:spPr/>
      <dgm:t>
        <a:bodyPr/>
        <a:lstStyle/>
        <a:p>
          <a:r>
            <a:rPr lang="en-US" dirty="0"/>
            <a:t>The Rules of Evidence do </a:t>
          </a:r>
          <a:r>
            <a:rPr lang="en-US" b="1" dirty="0"/>
            <a:t>NOT </a:t>
          </a:r>
          <a:r>
            <a:rPr lang="en-US" dirty="0"/>
            <a:t>apply and </a:t>
          </a:r>
          <a:r>
            <a:rPr lang="en-US" b="1" dirty="0"/>
            <a:t>CANNOT </a:t>
          </a:r>
          <a:r>
            <a:rPr lang="en-US" dirty="0"/>
            <a:t>apply but relevancy decisions still need to be made</a:t>
          </a:r>
        </a:p>
      </dgm:t>
    </dgm:pt>
    <dgm:pt modelId="{DF73408D-C903-4151-BE02-A5D4210207F9}" type="parTrans" cxnId="{1EFD35C4-59C4-44DB-9B55-BAF6ACC0E260}">
      <dgm:prSet/>
      <dgm:spPr/>
      <dgm:t>
        <a:bodyPr/>
        <a:lstStyle/>
        <a:p>
          <a:endParaRPr lang="en-US"/>
        </a:p>
      </dgm:t>
    </dgm:pt>
    <dgm:pt modelId="{95015B1E-3CE3-4DB9-93D0-2B8BF8388867}" type="sibTrans" cxnId="{1EFD35C4-59C4-44DB-9B55-BAF6ACC0E260}">
      <dgm:prSet/>
      <dgm:spPr/>
      <dgm:t>
        <a:bodyPr/>
        <a:lstStyle/>
        <a:p>
          <a:endParaRPr lang="en-US"/>
        </a:p>
      </dgm:t>
    </dgm:pt>
    <dgm:pt modelId="{2A0F735A-FB95-4DB6-BB30-CE19AB0697DA}">
      <dgm:prSet/>
      <dgm:spPr/>
      <dgm:t>
        <a:bodyPr/>
        <a:lstStyle/>
        <a:p>
          <a:r>
            <a:rPr lang="en-US" dirty="0"/>
            <a:t>The final regulations do not allow a district to impose rules of evidence that result in the exclusion of relevant evidence; the decision-maker must consider relevant evidence and must not consider irrelevant evidence.”</a:t>
          </a:r>
        </a:p>
      </dgm:t>
    </dgm:pt>
    <dgm:pt modelId="{59FF3498-C01F-464D-83C8-C68A494EDA05}" type="parTrans" cxnId="{1E74E4BF-3E59-4D1D-A669-390219B49FE7}">
      <dgm:prSet/>
      <dgm:spPr/>
      <dgm:t>
        <a:bodyPr/>
        <a:lstStyle/>
        <a:p>
          <a:endParaRPr lang="en-US"/>
        </a:p>
      </dgm:t>
    </dgm:pt>
    <dgm:pt modelId="{4B41BA8E-33A6-41A9-A26B-EAC8590F2F9F}" type="sibTrans" cxnId="{1E74E4BF-3E59-4D1D-A669-390219B49FE7}">
      <dgm:prSet/>
      <dgm:spPr/>
      <dgm:t>
        <a:bodyPr/>
        <a:lstStyle/>
        <a:p>
          <a:endParaRPr lang="en-US"/>
        </a:p>
      </dgm:t>
    </dgm:pt>
    <dgm:pt modelId="{779FBDCE-E5E8-4BC1-93C5-3E958B35B815}" type="pres">
      <dgm:prSet presAssocID="{E725DC9D-2F29-49D8-AD9E-01B12E62ED00}" presName="root" presStyleCnt="0">
        <dgm:presLayoutVars>
          <dgm:dir/>
          <dgm:resizeHandles val="exact"/>
        </dgm:presLayoutVars>
      </dgm:prSet>
      <dgm:spPr/>
    </dgm:pt>
    <dgm:pt modelId="{D3BAED95-4F94-4FD4-9AF6-E30301956680}" type="pres">
      <dgm:prSet presAssocID="{BD7C38DA-C3A2-42DF-AFC2-AB090E02D3A9}" presName="compNode" presStyleCnt="0"/>
      <dgm:spPr/>
    </dgm:pt>
    <dgm:pt modelId="{BE125A9E-59F7-494D-8E88-55C00BE28DF1}" type="pres">
      <dgm:prSet presAssocID="{BD7C38DA-C3A2-42DF-AFC2-AB090E02D3A9}" presName="bgRect" presStyleLbl="bgShp" presStyleIdx="0" presStyleCnt="2"/>
      <dgm:spPr/>
    </dgm:pt>
    <dgm:pt modelId="{7B6AAC11-0BC3-4EEF-BCFA-F35A7B2AD939}" type="pres">
      <dgm:prSet presAssocID="{BD7C38DA-C3A2-42DF-AFC2-AB090E02D3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52D2DF69-3F30-47AD-A818-8C7E632E24CB}" type="pres">
      <dgm:prSet presAssocID="{BD7C38DA-C3A2-42DF-AFC2-AB090E02D3A9}" presName="spaceRect" presStyleCnt="0"/>
      <dgm:spPr/>
    </dgm:pt>
    <dgm:pt modelId="{0922D53D-F5E9-4D33-8451-A8E0CB382736}" type="pres">
      <dgm:prSet presAssocID="{BD7C38DA-C3A2-42DF-AFC2-AB090E02D3A9}" presName="parTx" presStyleLbl="revTx" presStyleIdx="0" presStyleCnt="2">
        <dgm:presLayoutVars>
          <dgm:chMax val="0"/>
          <dgm:chPref val="0"/>
        </dgm:presLayoutVars>
      </dgm:prSet>
      <dgm:spPr/>
    </dgm:pt>
    <dgm:pt modelId="{D46C87E0-A540-4CE5-A097-B209A3806A8F}" type="pres">
      <dgm:prSet presAssocID="{95015B1E-3CE3-4DB9-93D0-2B8BF8388867}" presName="sibTrans" presStyleCnt="0"/>
      <dgm:spPr/>
    </dgm:pt>
    <dgm:pt modelId="{11CAA1FC-75D2-496A-8AF1-F41FD7601BB5}" type="pres">
      <dgm:prSet presAssocID="{2A0F735A-FB95-4DB6-BB30-CE19AB0697DA}" presName="compNode" presStyleCnt="0"/>
      <dgm:spPr/>
    </dgm:pt>
    <dgm:pt modelId="{7651E81A-5D84-43EA-9EB0-DCE9C5C65323}" type="pres">
      <dgm:prSet presAssocID="{2A0F735A-FB95-4DB6-BB30-CE19AB0697DA}" presName="bgRect" presStyleLbl="bgShp" presStyleIdx="1" presStyleCnt="2"/>
      <dgm:spPr/>
    </dgm:pt>
    <dgm:pt modelId="{EEDC0B96-3DB0-4BA2-9DD8-F989E5F632F7}" type="pres">
      <dgm:prSet presAssocID="{2A0F735A-FB95-4DB6-BB30-CE19AB0697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42F7C3A4-B2AB-46AA-8AE0-57D1695EB463}" type="pres">
      <dgm:prSet presAssocID="{2A0F735A-FB95-4DB6-BB30-CE19AB0697DA}" presName="spaceRect" presStyleCnt="0"/>
      <dgm:spPr/>
    </dgm:pt>
    <dgm:pt modelId="{5161584D-297E-41B1-8949-96C64B26DABE}" type="pres">
      <dgm:prSet presAssocID="{2A0F735A-FB95-4DB6-BB30-CE19AB0697DA}" presName="parTx" presStyleLbl="revTx" presStyleIdx="1" presStyleCnt="2">
        <dgm:presLayoutVars>
          <dgm:chMax val="0"/>
          <dgm:chPref val="0"/>
        </dgm:presLayoutVars>
      </dgm:prSet>
      <dgm:spPr/>
    </dgm:pt>
  </dgm:ptLst>
  <dgm:cxnLst>
    <dgm:cxn modelId="{74780D4A-2355-4F0A-9844-C17FC1194EFC}" type="presOf" srcId="{BD7C38DA-C3A2-42DF-AFC2-AB090E02D3A9}" destId="{0922D53D-F5E9-4D33-8451-A8E0CB382736}" srcOrd="0" destOrd="0" presId="urn:microsoft.com/office/officeart/2018/2/layout/IconVerticalSolidList"/>
    <dgm:cxn modelId="{5D8DD990-2583-4DE6-AFB7-BBA4BF43B9E3}" type="presOf" srcId="{E725DC9D-2F29-49D8-AD9E-01B12E62ED00}" destId="{779FBDCE-E5E8-4BC1-93C5-3E958B35B815}" srcOrd="0" destOrd="0" presId="urn:microsoft.com/office/officeart/2018/2/layout/IconVerticalSolidList"/>
    <dgm:cxn modelId="{B1C18CA2-F2F5-4900-B0D7-8C3F46318328}" type="presOf" srcId="{2A0F735A-FB95-4DB6-BB30-CE19AB0697DA}" destId="{5161584D-297E-41B1-8949-96C64B26DABE}" srcOrd="0" destOrd="0" presId="urn:microsoft.com/office/officeart/2018/2/layout/IconVerticalSolidList"/>
    <dgm:cxn modelId="{1E74E4BF-3E59-4D1D-A669-390219B49FE7}" srcId="{E725DC9D-2F29-49D8-AD9E-01B12E62ED00}" destId="{2A0F735A-FB95-4DB6-BB30-CE19AB0697DA}" srcOrd="1" destOrd="0" parTransId="{59FF3498-C01F-464D-83C8-C68A494EDA05}" sibTransId="{4B41BA8E-33A6-41A9-A26B-EAC8590F2F9F}"/>
    <dgm:cxn modelId="{1EFD35C4-59C4-44DB-9B55-BAF6ACC0E260}" srcId="{E725DC9D-2F29-49D8-AD9E-01B12E62ED00}" destId="{BD7C38DA-C3A2-42DF-AFC2-AB090E02D3A9}" srcOrd="0" destOrd="0" parTransId="{DF73408D-C903-4151-BE02-A5D4210207F9}" sibTransId="{95015B1E-3CE3-4DB9-93D0-2B8BF8388867}"/>
    <dgm:cxn modelId="{93A37AE9-5357-43FF-BB65-BA3679492DC4}" type="presParOf" srcId="{779FBDCE-E5E8-4BC1-93C5-3E958B35B815}" destId="{D3BAED95-4F94-4FD4-9AF6-E30301956680}" srcOrd="0" destOrd="0" presId="urn:microsoft.com/office/officeart/2018/2/layout/IconVerticalSolidList"/>
    <dgm:cxn modelId="{2E2572F2-7922-4AF7-A3CF-B0B8C84FE17E}" type="presParOf" srcId="{D3BAED95-4F94-4FD4-9AF6-E30301956680}" destId="{BE125A9E-59F7-494D-8E88-55C00BE28DF1}" srcOrd="0" destOrd="0" presId="urn:microsoft.com/office/officeart/2018/2/layout/IconVerticalSolidList"/>
    <dgm:cxn modelId="{EEB32773-F6DF-4D1E-A853-046FAA7566FD}" type="presParOf" srcId="{D3BAED95-4F94-4FD4-9AF6-E30301956680}" destId="{7B6AAC11-0BC3-4EEF-BCFA-F35A7B2AD939}" srcOrd="1" destOrd="0" presId="urn:microsoft.com/office/officeart/2018/2/layout/IconVerticalSolidList"/>
    <dgm:cxn modelId="{6100E767-0F1C-42B7-A95A-D3CC164EC5F8}" type="presParOf" srcId="{D3BAED95-4F94-4FD4-9AF6-E30301956680}" destId="{52D2DF69-3F30-47AD-A818-8C7E632E24CB}" srcOrd="2" destOrd="0" presId="urn:microsoft.com/office/officeart/2018/2/layout/IconVerticalSolidList"/>
    <dgm:cxn modelId="{83EFEB1C-A71F-4941-BD51-EFCE3215F5A6}" type="presParOf" srcId="{D3BAED95-4F94-4FD4-9AF6-E30301956680}" destId="{0922D53D-F5E9-4D33-8451-A8E0CB382736}" srcOrd="3" destOrd="0" presId="urn:microsoft.com/office/officeart/2018/2/layout/IconVerticalSolidList"/>
    <dgm:cxn modelId="{22A2F601-F8CD-483D-81CD-28326BAA92FC}" type="presParOf" srcId="{779FBDCE-E5E8-4BC1-93C5-3E958B35B815}" destId="{D46C87E0-A540-4CE5-A097-B209A3806A8F}" srcOrd="1" destOrd="0" presId="urn:microsoft.com/office/officeart/2018/2/layout/IconVerticalSolidList"/>
    <dgm:cxn modelId="{9F6916A8-3578-4DB3-B7DF-08F6194D9035}" type="presParOf" srcId="{779FBDCE-E5E8-4BC1-93C5-3E958B35B815}" destId="{11CAA1FC-75D2-496A-8AF1-F41FD7601BB5}" srcOrd="2" destOrd="0" presId="urn:microsoft.com/office/officeart/2018/2/layout/IconVerticalSolidList"/>
    <dgm:cxn modelId="{1F920E3C-8D94-4632-9EC0-B1CDD7ED0B40}" type="presParOf" srcId="{11CAA1FC-75D2-496A-8AF1-F41FD7601BB5}" destId="{7651E81A-5D84-43EA-9EB0-DCE9C5C65323}" srcOrd="0" destOrd="0" presId="urn:microsoft.com/office/officeart/2018/2/layout/IconVerticalSolidList"/>
    <dgm:cxn modelId="{705233A9-A324-420A-981E-920E2082E461}" type="presParOf" srcId="{11CAA1FC-75D2-496A-8AF1-F41FD7601BB5}" destId="{EEDC0B96-3DB0-4BA2-9DD8-F989E5F632F7}" srcOrd="1" destOrd="0" presId="urn:microsoft.com/office/officeart/2018/2/layout/IconVerticalSolidList"/>
    <dgm:cxn modelId="{AF93259A-A177-4A06-8942-955A8633F087}" type="presParOf" srcId="{11CAA1FC-75D2-496A-8AF1-F41FD7601BB5}" destId="{42F7C3A4-B2AB-46AA-8AE0-57D1695EB463}" srcOrd="2" destOrd="0" presId="urn:microsoft.com/office/officeart/2018/2/layout/IconVerticalSolidList"/>
    <dgm:cxn modelId="{E8B2B9FE-AD95-4384-928F-FD9A9642C8D2}" type="presParOf" srcId="{11CAA1FC-75D2-496A-8AF1-F41FD7601BB5}" destId="{5161584D-297E-41B1-8949-96C64B26DA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762E1-2C61-4F73-B91C-72B04457214C}"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3813633-7811-42C7-A2A5-3DE7F9D8F623}">
      <dgm:prSet/>
      <dgm:spPr/>
      <dgm:t>
        <a:bodyPr/>
        <a:lstStyle/>
        <a:p>
          <a:pPr>
            <a:defRPr b="1"/>
          </a:pPr>
          <a:r>
            <a:rPr lang="en-US"/>
            <a:t>Review notes and information collected by the Title IX Coordinator</a:t>
          </a:r>
        </a:p>
      </dgm:t>
    </dgm:pt>
    <dgm:pt modelId="{6E902516-43C4-48BA-8C6E-AC0ABBFF2205}" type="parTrans" cxnId="{6E62A728-94FC-4A08-B3C0-5A539779977A}">
      <dgm:prSet/>
      <dgm:spPr/>
      <dgm:t>
        <a:bodyPr/>
        <a:lstStyle/>
        <a:p>
          <a:endParaRPr lang="en-US"/>
        </a:p>
      </dgm:t>
    </dgm:pt>
    <dgm:pt modelId="{D9A1FAF8-8BDD-4CE4-8847-4389700985F8}" type="sibTrans" cxnId="{6E62A728-94FC-4A08-B3C0-5A539779977A}">
      <dgm:prSet/>
      <dgm:spPr/>
      <dgm:t>
        <a:bodyPr/>
        <a:lstStyle/>
        <a:p>
          <a:endParaRPr lang="en-US"/>
        </a:p>
      </dgm:t>
    </dgm:pt>
    <dgm:pt modelId="{DF95175B-05A6-4366-80B3-2A4DB4A07665}">
      <dgm:prSet/>
      <dgm:spPr/>
      <dgm:t>
        <a:bodyPr/>
        <a:lstStyle/>
        <a:p>
          <a:pPr>
            <a:defRPr b="1"/>
          </a:pPr>
          <a:r>
            <a:rPr lang="en-US"/>
            <a:t>Review Notices to Complainant and Respondent</a:t>
          </a:r>
        </a:p>
      </dgm:t>
    </dgm:pt>
    <dgm:pt modelId="{8D36F8F4-5296-4667-8032-03B7B5526158}" type="parTrans" cxnId="{9786355B-0D67-4A2E-B1A0-3C6863A4811F}">
      <dgm:prSet/>
      <dgm:spPr/>
      <dgm:t>
        <a:bodyPr/>
        <a:lstStyle/>
        <a:p>
          <a:endParaRPr lang="en-US"/>
        </a:p>
      </dgm:t>
    </dgm:pt>
    <dgm:pt modelId="{DE0F7B32-EAE4-4562-B4CA-1B3CBE645BCB}" type="sibTrans" cxnId="{9786355B-0D67-4A2E-B1A0-3C6863A4811F}">
      <dgm:prSet/>
      <dgm:spPr/>
      <dgm:t>
        <a:bodyPr/>
        <a:lstStyle/>
        <a:p>
          <a:endParaRPr lang="en-US"/>
        </a:p>
      </dgm:t>
    </dgm:pt>
    <dgm:pt modelId="{4C31D0FB-CF27-483F-BFD2-F49451EDD8B4}">
      <dgm:prSet/>
      <dgm:spPr/>
      <dgm:t>
        <a:bodyPr/>
        <a:lstStyle/>
        <a:p>
          <a:pPr>
            <a:defRPr b="1"/>
          </a:pPr>
          <a:r>
            <a:rPr lang="en-US"/>
            <a:t>Review Policy/Code of Conduct</a:t>
          </a:r>
        </a:p>
      </dgm:t>
    </dgm:pt>
    <dgm:pt modelId="{9BC9655F-3C9A-48DF-AA4A-8609C00201BC}" type="parTrans" cxnId="{B1AF4AE3-159E-4744-83AA-9D61CDC8C2B0}">
      <dgm:prSet/>
      <dgm:spPr/>
      <dgm:t>
        <a:bodyPr/>
        <a:lstStyle/>
        <a:p>
          <a:endParaRPr lang="en-US"/>
        </a:p>
      </dgm:t>
    </dgm:pt>
    <dgm:pt modelId="{F885A0D4-8325-477E-B5E9-443857E32C78}" type="sibTrans" cxnId="{B1AF4AE3-159E-4744-83AA-9D61CDC8C2B0}">
      <dgm:prSet/>
      <dgm:spPr/>
      <dgm:t>
        <a:bodyPr/>
        <a:lstStyle/>
        <a:p>
          <a:endParaRPr lang="en-US"/>
        </a:p>
      </dgm:t>
    </dgm:pt>
    <dgm:pt modelId="{CC57B32F-0F12-4810-8ABF-E4B585BADF7D}">
      <dgm:prSet/>
      <dgm:spPr/>
      <dgm:t>
        <a:bodyPr/>
        <a:lstStyle/>
        <a:p>
          <a:pPr>
            <a:defRPr b="1"/>
          </a:pPr>
          <a:r>
            <a:rPr lang="en-US"/>
            <a:t>Define Scope of Investigation</a:t>
          </a:r>
        </a:p>
      </dgm:t>
    </dgm:pt>
    <dgm:pt modelId="{81785764-94E2-477B-981E-02F98FC65C9E}" type="parTrans" cxnId="{783A320D-F1C5-45B5-8DB6-EDC91851869D}">
      <dgm:prSet/>
      <dgm:spPr/>
      <dgm:t>
        <a:bodyPr/>
        <a:lstStyle/>
        <a:p>
          <a:endParaRPr lang="en-US"/>
        </a:p>
      </dgm:t>
    </dgm:pt>
    <dgm:pt modelId="{7665A8B6-5961-4807-955D-8F40FA1BD2D9}" type="sibTrans" cxnId="{783A320D-F1C5-45B5-8DB6-EDC91851869D}">
      <dgm:prSet/>
      <dgm:spPr/>
      <dgm:t>
        <a:bodyPr/>
        <a:lstStyle/>
        <a:p>
          <a:endParaRPr lang="en-US"/>
        </a:p>
      </dgm:t>
    </dgm:pt>
    <dgm:pt modelId="{428527E5-ABDD-4F5C-B34E-7DC47374C5F4}">
      <dgm:prSet/>
      <dgm:spPr/>
      <dgm:t>
        <a:bodyPr/>
        <a:lstStyle/>
        <a:p>
          <a:r>
            <a:rPr lang="en-US"/>
            <a:t>What elements do you think will be disputed?</a:t>
          </a:r>
        </a:p>
      </dgm:t>
    </dgm:pt>
    <dgm:pt modelId="{8F436CC6-609A-4028-B549-9A51342BAA0C}" type="parTrans" cxnId="{22406F8F-095E-49ED-A01C-E936D3FAB315}">
      <dgm:prSet/>
      <dgm:spPr/>
      <dgm:t>
        <a:bodyPr/>
        <a:lstStyle/>
        <a:p>
          <a:endParaRPr lang="en-US"/>
        </a:p>
      </dgm:t>
    </dgm:pt>
    <dgm:pt modelId="{55057C48-FEE5-4158-B298-0FCB018000D9}" type="sibTrans" cxnId="{22406F8F-095E-49ED-A01C-E936D3FAB315}">
      <dgm:prSet/>
      <dgm:spPr/>
      <dgm:t>
        <a:bodyPr/>
        <a:lstStyle/>
        <a:p>
          <a:endParaRPr lang="en-US"/>
        </a:p>
      </dgm:t>
    </dgm:pt>
    <dgm:pt modelId="{425B9ADB-403F-4325-A4C7-2A6C15452D45}">
      <dgm:prSet/>
      <dgm:spPr/>
      <dgm:t>
        <a:bodyPr/>
        <a:lstStyle/>
        <a:p>
          <a:r>
            <a:rPr lang="en-US"/>
            <a:t>Agreed upon?</a:t>
          </a:r>
        </a:p>
      </dgm:t>
    </dgm:pt>
    <dgm:pt modelId="{BA82263C-60BD-43F9-91E2-2706281AABDC}" type="parTrans" cxnId="{3C628587-1E67-4D26-9C18-63790EE3D857}">
      <dgm:prSet/>
      <dgm:spPr/>
      <dgm:t>
        <a:bodyPr/>
        <a:lstStyle/>
        <a:p>
          <a:endParaRPr lang="en-US"/>
        </a:p>
      </dgm:t>
    </dgm:pt>
    <dgm:pt modelId="{306DB228-1F56-4246-9E14-C5F64F1E2141}" type="sibTrans" cxnId="{3C628587-1E67-4D26-9C18-63790EE3D857}">
      <dgm:prSet/>
      <dgm:spPr/>
      <dgm:t>
        <a:bodyPr/>
        <a:lstStyle/>
        <a:p>
          <a:endParaRPr lang="en-US"/>
        </a:p>
      </dgm:t>
    </dgm:pt>
    <dgm:pt modelId="{EE07EC86-902B-45BF-8F9D-CA1753053C98}" type="pres">
      <dgm:prSet presAssocID="{CD2762E1-2C61-4F73-B91C-72B04457214C}" presName="root" presStyleCnt="0">
        <dgm:presLayoutVars>
          <dgm:dir/>
          <dgm:resizeHandles val="exact"/>
        </dgm:presLayoutVars>
      </dgm:prSet>
      <dgm:spPr/>
    </dgm:pt>
    <dgm:pt modelId="{B5747302-6968-4E3E-B709-C7F2B595D9C8}" type="pres">
      <dgm:prSet presAssocID="{F3813633-7811-42C7-A2A5-3DE7F9D8F623}" presName="compNode" presStyleCnt="0"/>
      <dgm:spPr/>
    </dgm:pt>
    <dgm:pt modelId="{05615D61-FDE6-4DE8-8CCA-FF037867A207}" type="pres">
      <dgm:prSet presAssocID="{F3813633-7811-42C7-A2A5-3DE7F9D8F6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AEE52880-F045-454D-8A80-268C6D112CFB}" type="pres">
      <dgm:prSet presAssocID="{F3813633-7811-42C7-A2A5-3DE7F9D8F623}" presName="iconSpace" presStyleCnt="0"/>
      <dgm:spPr/>
    </dgm:pt>
    <dgm:pt modelId="{0688B829-DCB9-4238-B3D6-4EDA9919C71D}" type="pres">
      <dgm:prSet presAssocID="{F3813633-7811-42C7-A2A5-3DE7F9D8F623}" presName="parTx" presStyleLbl="revTx" presStyleIdx="0" presStyleCnt="8">
        <dgm:presLayoutVars>
          <dgm:chMax val="0"/>
          <dgm:chPref val="0"/>
        </dgm:presLayoutVars>
      </dgm:prSet>
      <dgm:spPr/>
    </dgm:pt>
    <dgm:pt modelId="{64AD203C-855B-4E81-BE8E-21DDA15EFBE8}" type="pres">
      <dgm:prSet presAssocID="{F3813633-7811-42C7-A2A5-3DE7F9D8F623}" presName="txSpace" presStyleCnt="0"/>
      <dgm:spPr/>
    </dgm:pt>
    <dgm:pt modelId="{2423A25B-4417-49E9-A06E-6A04CCE60628}" type="pres">
      <dgm:prSet presAssocID="{F3813633-7811-42C7-A2A5-3DE7F9D8F623}" presName="desTx" presStyleLbl="revTx" presStyleIdx="1" presStyleCnt="8">
        <dgm:presLayoutVars/>
      </dgm:prSet>
      <dgm:spPr/>
    </dgm:pt>
    <dgm:pt modelId="{C4F15187-E5FF-4015-B037-6074F7E75603}" type="pres">
      <dgm:prSet presAssocID="{D9A1FAF8-8BDD-4CE4-8847-4389700985F8}" presName="sibTrans" presStyleCnt="0"/>
      <dgm:spPr/>
    </dgm:pt>
    <dgm:pt modelId="{8D8DD8F7-AB88-4C63-8D1D-7A81E6ECA030}" type="pres">
      <dgm:prSet presAssocID="{DF95175B-05A6-4366-80B3-2A4DB4A07665}" presName="compNode" presStyleCnt="0"/>
      <dgm:spPr/>
    </dgm:pt>
    <dgm:pt modelId="{0A4E40CF-1686-457F-B68B-486DE7CCA452}" type="pres">
      <dgm:prSet presAssocID="{DF95175B-05A6-4366-80B3-2A4DB4A076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45B919D-24BC-4A33-86C2-202B771F6D15}" type="pres">
      <dgm:prSet presAssocID="{DF95175B-05A6-4366-80B3-2A4DB4A07665}" presName="iconSpace" presStyleCnt="0"/>
      <dgm:spPr/>
    </dgm:pt>
    <dgm:pt modelId="{89388669-F5BA-48DF-B0A4-A4A8A576980B}" type="pres">
      <dgm:prSet presAssocID="{DF95175B-05A6-4366-80B3-2A4DB4A07665}" presName="parTx" presStyleLbl="revTx" presStyleIdx="2" presStyleCnt="8">
        <dgm:presLayoutVars>
          <dgm:chMax val="0"/>
          <dgm:chPref val="0"/>
        </dgm:presLayoutVars>
      </dgm:prSet>
      <dgm:spPr/>
    </dgm:pt>
    <dgm:pt modelId="{6029D6D5-A8D3-4EBF-9ECE-4BBAFF90F5E3}" type="pres">
      <dgm:prSet presAssocID="{DF95175B-05A6-4366-80B3-2A4DB4A07665}" presName="txSpace" presStyleCnt="0"/>
      <dgm:spPr/>
    </dgm:pt>
    <dgm:pt modelId="{714D179C-C851-419B-9EB2-A917EC6C9B1D}" type="pres">
      <dgm:prSet presAssocID="{DF95175B-05A6-4366-80B3-2A4DB4A07665}" presName="desTx" presStyleLbl="revTx" presStyleIdx="3" presStyleCnt="8">
        <dgm:presLayoutVars/>
      </dgm:prSet>
      <dgm:spPr/>
    </dgm:pt>
    <dgm:pt modelId="{E7B1BABE-9B56-41C8-A4A7-44E9BCDCD6E1}" type="pres">
      <dgm:prSet presAssocID="{DE0F7B32-EAE4-4562-B4CA-1B3CBE645BCB}" presName="sibTrans" presStyleCnt="0"/>
      <dgm:spPr/>
    </dgm:pt>
    <dgm:pt modelId="{88F0DEC5-4BB4-426D-8A3E-2AFCE59C4476}" type="pres">
      <dgm:prSet presAssocID="{4C31D0FB-CF27-483F-BFD2-F49451EDD8B4}" presName="compNode" presStyleCnt="0"/>
      <dgm:spPr/>
    </dgm:pt>
    <dgm:pt modelId="{AD9CD9A7-BCAF-4F1E-B7E0-E4FD901D7352}" type="pres">
      <dgm:prSet presAssocID="{4C31D0FB-CF27-483F-BFD2-F49451EDD8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01E82D24-2602-401C-AC27-2F634851B104}" type="pres">
      <dgm:prSet presAssocID="{4C31D0FB-CF27-483F-BFD2-F49451EDD8B4}" presName="iconSpace" presStyleCnt="0"/>
      <dgm:spPr/>
    </dgm:pt>
    <dgm:pt modelId="{6BB21A4F-F9BB-4F8E-A4ED-03F9235A5D16}" type="pres">
      <dgm:prSet presAssocID="{4C31D0FB-CF27-483F-BFD2-F49451EDD8B4}" presName="parTx" presStyleLbl="revTx" presStyleIdx="4" presStyleCnt="8">
        <dgm:presLayoutVars>
          <dgm:chMax val="0"/>
          <dgm:chPref val="0"/>
        </dgm:presLayoutVars>
      </dgm:prSet>
      <dgm:spPr/>
    </dgm:pt>
    <dgm:pt modelId="{5CCD71D9-FA65-4BF3-833B-A0102A80CC4A}" type="pres">
      <dgm:prSet presAssocID="{4C31D0FB-CF27-483F-BFD2-F49451EDD8B4}" presName="txSpace" presStyleCnt="0"/>
      <dgm:spPr/>
    </dgm:pt>
    <dgm:pt modelId="{6635A8DC-C3E7-4ADC-9A1F-0F93D41C3495}" type="pres">
      <dgm:prSet presAssocID="{4C31D0FB-CF27-483F-BFD2-F49451EDD8B4}" presName="desTx" presStyleLbl="revTx" presStyleIdx="5" presStyleCnt="8">
        <dgm:presLayoutVars/>
      </dgm:prSet>
      <dgm:spPr/>
    </dgm:pt>
    <dgm:pt modelId="{54428299-6803-4715-976F-D6248ABB51D2}" type="pres">
      <dgm:prSet presAssocID="{F885A0D4-8325-477E-B5E9-443857E32C78}" presName="sibTrans" presStyleCnt="0"/>
      <dgm:spPr/>
    </dgm:pt>
    <dgm:pt modelId="{59EA6532-1CC9-40D2-A9D2-C624F1FF2631}" type="pres">
      <dgm:prSet presAssocID="{CC57B32F-0F12-4810-8ABF-E4B585BADF7D}" presName="compNode" presStyleCnt="0"/>
      <dgm:spPr/>
    </dgm:pt>
    <dgm:pt modelId="{48B431B5-F869-4FCD-B379-190C175E714E}" type="pres">
      <dgm:prSet presAssocID="{CC57B32F-0F12-4810-8ABF-E4B585BADF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E07A1696-A9EF-4C31-A031-5BAC10BF727C}" type="pres">
      <dgm:prSet presAssocID="{CC57B32F-0F12-4810-8ABF-E4B585BADF7D}" presName="iconSpace" presStyleCnt="0"/>
      <dgm:spPr/>
    </dgm:pt>
    <dgm:pt modelId="{2D37F6EB-BE79-4333-A677-C8B7C9473D71}" type="pres">
      <dgm:prSet presAssocID="{CC57B32F-0F12-4810-8ABF-E4B585BADF7D}" presName="parTx" presStyleLbl="revTx" presStyleIdx="6" presStyleCnt="8">
        <dgm:presLayoutVars>
          <dgm:chMax val="0"/>
          <dgm:chPref val="0"/>
        </dgm:presLayoutVars>
      </dgm:prSet>
      <dgm:spPr/>
    </dgm:pt>
    <dgm:pt modelId="{FEDB23A4-152A-49EE-8DFF-B2CEAD66C8C6}" type="pres">
      <dgm:prSet presAssocID="{CC57B32F-0F12-4810-8ABF-E4B585BADF7D}" presName="txSpace" presStyleCnt="0"/>
      <dgm:spPr/>
    </dgm:pt>
    <dgm:pt modelId="{859F5DCD-F65E-4F04-8812-C5FD11B9A74F}" type="pres">
      <dgm:prSet presAssocID="{CC57B32F-0F12-4810-8ABF-E4B585BADF7D}" presName="desTx" presStyleLbl="revTx" presStyleIdx="7" presStyleCnt="8">
        <dgm:presLayoutVars/>
      </dgm:prSet>
      <dgm:spPr/>
    </dgm:pt>
  </dgm:ptLst>
  <dgm:cxnLst>
    <dgm:cxn modelId="{C8585003-1AAA-4BC8-AE70-E071EF4C18CB}" type="presOf" srcId="{CC57B32F-0F12-4810-8ABF-E4B585BADF7D}" destId="{2D37F6EB-BE79-4333-A677-C8B7C9473D71}" srcOrd="0" destOrd="0" presId="urn:microsoft.com/office/officeart/2018/5/layout/CenteredIconLabelDescriptionList"/>
    <dgm:cxn modelId="{783A320D-F1C5-45B5-8DB6-EDC91851869D}" srcId="{CD2762E1-2C61-4F73-B91C-72B04457214C}" destId="{CC57B32F-0F12-4810-8ABF-E4B585BADF7D}" srcOrd="3" destOrd="0" parTransId="{81785764-94E2-477B-981E-02F98FC65C9E}" sibTransId="{7665A8B6-5961-4807-955D-8F40FA1BD2D9}"/>
    <dgm:cxn modelId="{6E62A728-94FC-4A08-B3C0-5A539779977A}" srcId="{CD2762E1-2C61-4F73-B91C-72B04457214C}" destId="{F3813633-7811-42C7-A2A5-3DE7F9D8F623}" srcOrd="0" destOrd="0" parTransId="{6E902516-43C4-48BA-8C6E-AC0ABBFF2205}" sibTransId="{D9A1FAF8-8BDD-4CE4-8847-4389700985F8}"/>
    <dgm:cxn modelId="{D19ACA2A-6F06-42EC-83A4-C1E6EC397454}" type="presOf" srcId="{4C31D0FB-CF27-483F-BFD2-F49451EDD8B4}" destId="{6BB21A4F-F9BB-4F8E-A4ED-03F9235A5D16}" srcOrd="0" destOrd="0" presId="urn:microsoft.com/office/officeart/2018/5/layout/CenteredIconLabelDescriptionList"/>
    <dgm:cxn modelId="{EC9D293D-F68E-4FB4-8786-6EFE0B98EB62}" type="presOf" srcId="{DF95175B-05A6-4366-80B3-2A4DB4A07665}" destId="{89388669-F5BA-48DF-B0A4-A4A8A576980B}" srcOrd="0" destOrd="0" presId="urn:microsoft.com/office/officeart/2018/5/layout/CenteredIconLabelDescriptionList"/>
    <dgm:cxn modelId="{9786355B-0D67-4A2E-B1A0-3C6863A4811F}" srcId="{CD2762E1-2C61-4F73-B91C-72B04457214C}" destId="{DF95175B-05A6-4366-80B3-2A4DB4A07665}" srcOrd="1" destOrd="0" parTransId="{8D36F8F4-5296-4667-8032-03B7B5526158}" sibTransId="{DE0F7B32-EAE4-4562-B4CA-1B3CBE645BCB}"/>
    <dgm:cxn modelId="{2597B169-4488-480D-AF25-50A908045EF2}" type="presOf" srcId="{425B9ADB-403F-4325-A4C7-2A6C15452D45}" destId="{859F5DCD-F65E-4F04-8812-C5FD11B9A74F}" srcOrd="0" destOrd="1" presId="urn:microsoft.com/office/officeart/2018/5/layout/CenteredIconLabelDescriptionList"/>
    <dgm:cxn modelId="{3C628587-1E67-4D26-9C18-63790EE3D857}" srcId="{CC57B32F-0F12-4810-8ABF-E4B585BADF7D}" destId="{425B9ADB-403F-4325-A4C7-2A6C15452D45}" srcOrd="1" destOrd="0" parTransId="{BA82263C-60BD-43F9-91E2-2706281AABDC}" sibTransId="{306DB228-1F56-4246-9E14-C5F64F1E2141}"/>
    <dgm:cxn modelId="{22406F8F-095E-49ED-A01C-E936D3FAB315}" srcId="{CC57B32F-0F12-4810-8ABF-E4B585BADF7D}" destId="{428527E5-ABDD-4F5C-B34E-7DC47374C5F4}" srcOrd="0" destOrd="0" parTransId="{8F436CC6-609A-4028-B549-9A51342BAA0C}" sibTransId="{55057C48-FEE5-4158-B298-0FCB018000D9}"/>
    <dgm:cxn modelId="{1D8944B1-9BEB-41B0-B67A-7BDAA735E687}" type="presOf" srcId="{428527E5-ABDD-4F5C-B34E-7DC47374C5F4}" destId="{859F5DCD-F65E-4F04-8812-C5FD11B9A74F}" srcOrd="0" destOrd="0" presId="urn:microsoft.com/office/officeart/2018/5/layout/CenteredIconLabelDescriptionList"/>
    <dgm:cxn modelId="{FCABE9BF-AEB0-43C7-BA29-4C126432927F}" type="presOf" srcId="{F3813633-7811-42C7-A2A5-3DE7F9D8F623}" destId="{0688B829-DCB9-4238-B3D6-4EDA9919C71D}" srcOrd="0" destOrd="0" presId="urn:microsoft.com/office/officeart/2018/5/layout/CenteredIconLabelDescriptionList"/>
    <dgm:cxn modelId="{B1AF4AE3-159E-4744-83AA-9D61CDC8C2B0}" srcId="{CD2762E1-2C61-4F73-B91C-72B04457214C}" destId="{4C31D0FB-CF27-483F-BFD2-F49451EDD8B4}" srcOrd="2" destOrd="0" parTransId="{9BC9655F-3C9A-48DF-AA4A-8609C00201BC}" sibTransId="{F885A0D4-8325-477E-B5E9-443857E32C78}"/>
    <dgm:cxn modelId="{C2DBB7E4-C0FC-4AAA-A47F-2AE5A0B17AC1}" type="presOf" srcId="{CD2762E1-2C61-4F73-B91C-72B04457214C}" destId="{EE07EC86-902B-45BF-8F9D-CA1753053C98}" srcOrd="0" destOrd="0" presId="urn:microsoft.com/office/officeart/2018/5/layout/CenteredIconLabelDescriptionList"/>
    <dgm:cxn modelId="{E85F3F06-C2D7-402F-9D51-C14043075266}" type="presParOf" srcId="{EE07EC86-902B-45BF-8F9D-CA1753053C98}" destId="{B5747302-6968-4E3E-B709-C7F2B595D9C8}" srcOrd="0" destOrd="0" presId="urn:microsoft.com/office/officeart/2018/5/layout/CenteredIconLabelDescriptionList"/>
    <dgm:cxn modelId="{CB07CE22-5B74-4B2B-8EE8-DECDF1D46ABE}" type="presParOf" srcId="{B5747302-6968-4E3E-B709-C7F2B595D9C8}" destId="{05615D61-FDE6-4DE8-8CCA-FF037867A207}" srcOrd="0" destOrd="0" presId="urn:microsoft.com/office/officeart/2018/5/layout/CenteredIconLabelDescriptionList"/>
    <dgm:cxn modelId="{0B6A0A75-DED5-42C9-B2DB-F1916005ECE8}" type="presParOf" srcId="{B5747302-6968-4E3E-B709-C7F2B595D9C8}" destId="{AEE52880-F045-454D-8A80-268C6D112CFB}" srcOrd="1" destOrd="0" presId="urn:microsoft.com/office/officeart/2018/5/layout/CenteredIconLabelDescriptionList"/>
    <dgm:cxn modelId="{7A6887A6-C848-41D9-B08D-868CEC679776}" type="presParOf" srcId="{B5747302-6968-4E3E-B709-C7F2B595D9C8}" destId="{0688B829-DCB9-4238-B3D6-4EDA9919C71D}" srcOrd="2" destOrd="0" presId="urn:microsoft.com/office/officeart/2018/5/layout/CenteredIconLabelDescriptionList"/>
    <dgm:cxn modelId="{A7F90C85-DAE5-4B67-9A5B-C2D96CCF65C1}" type="presParOf" srcId="{B5747302-6968-4E3E-B709-C7F2B595D9C8}" destId="{64AD203C-855B-4E81-BE8E-21DDA15EFBE8}" srcOrd="3" destOrd="0" presId="urn:microsoft.com/office/officeart/2018/5/layout/CenteredIconLabelDescriptionList"/>
    <dgm:cxn modelId="{547FB8BA-9FC9-43FB-8E2D-BD878330EC15}" type="presParOf" srcId="{B5747302-6968-4E3E-B709-C7F2B595D9C8}" destId="{2423A25B-4417-49E9-A06E-6A04CCE60628}" srcOrd="4" destOrd="0" presId="urn:microsoft.com/office/officeart/2018/5/layout/CenteredIconLabelDescriptionList"/>
    <dgm:cxn modelId="{561E91C3-78EE-40C9-9E29-A605E59D4D6D}" type="presParOf" srcId="{EE07EC86-902B-45BF-8F9D-CA1753053C98}" destId="{C4F15187-E5FF-4015-B037-6074F7E75603}" srcOrd="1" destOrd="0" presId="urn:microsoft.com/office/officeart/2018/5/layout/CenteredIconLabelDescriptionList"/>
    <dgm:cxn modelId="{660A5B83-C69F-4B0D-B174-02B4DE9F852D}" type="presParOf" srcId="{EE07EC86-902B-45BF-8F9D-CA1753053C98}" destId="{8D8DD8F7-AB88-4C63-8D1D-7A81E6ECA030}" srcOrd="2" destOrd="0" presId="urn:microsoft.com/office/officeart/2018/5/layout/CenteredIconLabelDescriptionList"/>
    <dgm:cxn modelId="{21EC40CD-C368-478C-9FA3-D9A866B8CC99}" type="presParOf" srcId="{8D8DD8F7-AB88-4C63-8D1D-7A81E6ECA030}" destId="{0A4E40CF-1686-457F-B68B-486DE7CCA452}" srcOrd="0" destOrd="0" presId="urn:microsoft.com/office/officeart/2018/5/layout/CenteredIconLabelDescriptionList"/>
    <dgm:cxn modelId="{2C846110-6132-4CF4-BAD2-10063DF94E6E}" type="presParOf" srcId="{8D8DD8F7-AB88-4C63-8D1D-7A81E6ECA030}" destId="{F45B919D-24BC-4A33-86C2-202B771F6D15}" srcOrd="1" destOrd="0" presId="urn:microsoft.com/office/officeart/2018/5/layout/CenteredIconLabelDescriptionList"/>
    <dgm:cxn modelId="{5FEB19EC-9146-4988-9633-8DB7B1DFA7F5}" type="presParOf" srcId="{8D8DD8F7-AB88-4C63-8D1D-7A81E6ECA030}" destId="{89388669-F5BA-48DF-B0A4-A4A8A576980B}" srcOrd="2" destOrd="0" presId="urn:microsoft.com/office/officeart/2018/5/layout/CenteredIconLabelDescriptionList"/>
    <dgm:cxn modelId="{191116C4-C5D8-4ABE-9722-EED761EEDB84}" type="presParOf" srcId="{8D8DD8F7-AB88-4C63-8D1D-7A81E6ECA030}" destId="{6029D6D5-A8D3-4EBF-9ECE-4BBAFF90F5E3}" srcOrd="3" destOrd="0" presId="urn:microsoft.com/office/officeart/2018/5/layout/CenteredIconLabelDescriptionList"/>
    <dgm:cxn modelId="{6D86F72D-97D6-41E1-A7C9-7F5E65D84F00}" type="presParOf" srcId="{8D8DD8F7-AB88-4C63-8D1D-7A81E6ECA030}" destId="{714D179C-C851-419B-9EB2-A917EC6C9B1D}" srcOrd="4" destOrd="0" presId="urn:microsoft.com/office/officeart/2018/5/layout/CenteredIconLabelDescriptionList"/>
    <dgm:cxn modelId="{CE3AC130-2D11-4BC9-8141-09EECBA0A8B0}" type="presParOf" srcId="{EE07EC86-902B-45BF-8F9D-CA1753053C98}" destId="{E7B1BABE-9B56-41C8-A4A7-44E9BCDCD6E1}" srcOrd="3" destOrd="0" presId="urn:microsoft.com/office/officeart/2018/5/layout/CenteredIconLabelDescriptionList"/>
    <dgm:cxn modelId="{D2C7AE30-0C45-4008-8A0E-FB1E5624504C}" type="presParOf" srcId="{EE07EC86-902B-45BF-8F9D-CA1753053C98}" destId="{88F0DEC5-4BB4-426D-8A3E-2AFCE59C4476}" srcOrd="4" destOrd="0" presId="urn:microsoft.com/office/officeart/2018/5/layout/CenteredIconLabelDescriptionList"/>
    <dgm:cxn modelId="{608F4A5D-A5E0-4279-AF57-B6252593F51A}" type="presParOf" srcId="{88F0DEC5-4BB4-426D-8A3E-2AFCE59C4476}" destId="{AD9CD9A7-BCAF-4F1E-B7E0-E4FD901D7352}" srcOrd="0" destOrd="0" presId="urn:microsoft.com/office/officeart/2018/5/layout/CenteredIconLabelDescriptionList"/>
    <dgm:cxn modelId="{9DAEB9C5-14FA-4287-9B0E-56E3699C2763}" type="presParOf" srcId="{88F0DEC5-4BB4-426D-8A3E-2AFCE59C4476}" destId="{01E82D24-2602-401C-AC27-2F634851B104}" srcOrd="1" destOrd="0" presId="urn:microsoft.com/office/officeart/2018/5/layout/CenteredIconLabelDescriptionList"/>
    <dgm:cxn modelId="{8C60E950-83C9-4F76-9BB0-64CC2FD9CE45}" type="presParOf" srcId="{88F0DEC5-4BB4-426D-8A3E-2AFCE59C4476}" destId="{6BB21A4F-F9BB-4F8E-A4ED-03F9235A5D16}" srcOrd="2" destOrd="0" presId="urn:microsoft.com/office/officeart/2018/5/layout/CenteredIconLabelDescriptionList"/>
    <dgm:cxn modelId="{02A54253-0213-4E4C-8165-B1E071B5EC43}" type="presParOf" srcId="{88F0DEC5-4BB4-426D-8A3E-2AFCE59C4476}" destId="{5CCD71D9-FA65-4BF3-833B-A0102A80CC4A}" srcOrd="3" destOrd="0" presId="urn:microsoft.com/office/officeart/2018/5/layout/CenteredIconLabelDescriptionList"/>
    <dgm:cxn modelId="{26AB3FF0-8FDB-4691-B3E8-5143D753B26A}" type="presParOf" srcId="{88F0DEC5-4BB4-426D-8A3E-2AFCE59C4476}" destId="{6635A8DC-C3E7-4ADC-9A1F-0F93D41C3495}" srcOrd="4" destOrd="0" presId="urn:microsoft.com/office/officeart/2018/5/layout/CenteredIconLabelDescriptionList"/>
    <dgm:cxn modelId="{1D457104-687A-4C68-8698-4D89974B01A6}" type="presParOf" srcId="{EE07EC86-902B-45BF-8F9D-CA1753053C98}" destId="{54428299-6803-4715-976F-D6248ABB51D2}" srcOrd="5" destOrd="0" presId="urn:microsoft.com/office/officeart/2018/5/layout/CenteredIconLabelDescriptionList"/>
    <dgm:cxn modelId="{80C7DA37-C075-4AAA-AC94-0601F930FF40}" type="presParOf" srcId="{EE07EC86-902B-45BF-8F9D-CA1753053C98}" destId="{59EA6532-1CC9-40D2-A9D2-C624F1FF2631}" srcOrd="6" destOrd="0" presId="urn:microsoft.com/office/officeart/2018/5/layout/CenteredIconLabelDescriptionList"/>
    <dgm:cxn modelId="{3A514441-42C7-4676-A693-C045961EEED9}" type="presParOf" srcId="{59EA6532-1CC9-40D2-A9D2-C624F1FF2631}" destId="{48B431B5-F869-4FCD-B379-190C175E714E}" srcOrd="0" destOrd="0" presId="urn:microsoft.com/office/officeart/2018/5/layout/CenteredIconLabelDescriptionList"/>
    <dgm:cxn modelId="{7E727453-088E-4BBF-BBEE-7F6587B2DCD3}" type="presParOf" srcId="{59EA6532-1CC9-40D2-A9D2-C624F1FF2631}" destId="{E07A1696-A9EF-4C31-A031-5BAC10BF727C}" srcOrd="1" destOrd="0" presId="urn:microsoft.com/office/officeart/2018/5/layout/CenteredIconLabelDescriptionList"/>
    <dgm:cxn modelId="{D06132AD-C70C-4868-ADE0-21E9095D8733}" type="presParOf" srcId="{59EA6532-1CC9-40D2-A9D2-C624F1FF2631}" destId="{2D37F6EB-BE79-4333-A677-C8B7C9473D71}" srcOrd="2" destOrd="0" presId="urn:microsoft.com/office/officeart/2018/5/layout/CenteredIconLabelDescriptionList"/>
    <dgm:cxn modelId="{0F1081E7-4E1A-4881-8AC3-E6FCF986C1D2}" type="presParOf" srcId="{59EA6532-1CC9-40D2-A9D2-C624F1FF2631}" destId="{FEDB23A4-152A-49EE-8DFF-B2CEAD66C8C6}" srcOrd="3" destOrd="0" presId="urn:microsoft.com/office/officeart/2018/5/layout/CenteredIconLabelDescriptionList"/>
    <dgm:cxn modelId="{905B0FA4-E65F-4453-B8A5-0C0C8CF06C11}" type="presParOf" srcId="{59EA6532-1CC9-40D2-A9D2-C624F1FF2631}" destId="{859F5DCD-F65E-4F04-8812-C5FD11B9A74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C89E1-4FDB-432B-8F8F-7A7D95E6F7E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2E8858-D541-4E2B-95AA-4D71707B538B}">
      <dgm:prSet/>
      <dgm:spPr/>
      <dgm:t>
        <a:bodyPr/>
        <a:lstStyle/>
        <a:p>
          <a:r>
            <a:rPr lang="en-US"/>
            <a:t>Refer to the policy</a:t>
          </a:r>
        </a:p>
      </dgm:t>
    </dgm:pt>
    <dgm:pt modelId="{9BC6AF7E-809E-4E74-B6CE-4941A329A95E}" type="parTrans" cxnId="{1285D176-950E-4400-9460-1CF570E7C617}">
      <dgm:prSet/>
      <dgm:spPr/>
      <dgm:t>
        <a:bodyPr/>
        <a:lstStyle/>
        <a:p>
          <a:endParaRPr lang="en-US"/>
        </a:p>
      </dgm:t>
    </dgm:pt>
    <dgm:pt modelId="{F74E4C04-6239-4DC7-9A57-B5C0BE51EE82}" type="sibTrans" cxnId="{1285D176-950E-4400-9460-1CF570E7C617}">
      <dgm:prSet/>
      <dgm:spPr/>
      <dgm:t>
        <a:bodyPr/>
        <a:lstStyle/>
        <a:p>
          <a:endParaRPr lang="en-US"/>
        </a:p>
      </dgm:t>
    </dgm:pt>
    <dgm:pt modelId="{F56DA1B0-A296-443C-B26A-B420B3F855B2}">
      <dgm:prSet/>
      <dgm:spPr/>
      <dgm:t>
        <a:bodyPr/>
        <a:lstStyle/>
        <a:p>
          <a:r>
            <a:rPr lang="en-US"/>
            <a:t>Consider what information they are likely to have related to each element</a:t>
          </a:r>
        </a:p>
      </dgm:t>
    </dgm:pt>
    <dgm:pt modelId="{67D1139D-7622-4B25-BF19-19EF074B5774}" type="parTrans" cxnId="{B1D3E2AF-70BA-4C94-880D-09D195E1A5A1}">
      <dgm:prSet/>
      <dgm:spPr/>
      <dgm:t>
        <a:bodyPr/>
        <a:lstStyle/>
        <a:p>
          <a:endParaRPr lang="en-US"/>
        </a:p>
      </dgm:t>
    </dgm:pt>
    <dgm:pt modelId="{D02A1ACA-69F5-4C02-8F5B-DBBC7612B2E0}" type="sibTrans" cxnId="{B1D3E2AF-70BA-4C94-880D-09D195E1A5A1}">
      <dgm:prSet/>
      <dgm:spPr/>
      <dgm:t>
        <a:bodyPr/>
        <a:lstStyle/>
        <a:p>
          <a:endParaRPr lang="en-US"/>
        </a:p>
      </dgm:t>
    </dgm:pt>
    <dgm:pt modelId="{727A06F3-AD31-45CD-BE70-5848F333FBE2}">
      <dgm:prSet/>
      <dgm:spPr/>
      <dgm:t>
        <a:bodyPr/>
        <a:lstStyle/>
        <a:p>
          <a:r>
            <a:rPr lang="en-US"/>
            <a:t>Consider what information they are likely to have that may assist the decision-maker in determining credibility</a:t>
          </a:r>
        </a:p>
      </dgm:t>
    </dgm:pt>
    <dgm:pt modelId="{B247FF5A-4077-4570-81D2-7CECF6488141}" type="parTrans" cxnId="{DF709E4D-01F5-4F31-8645-E8357B5282A3}">
      <dgm:prSet/>
      <dgm:spPr/>
      <dgm:t>
        <a:bodyPr/>
        <a:lstStyle/>
        <a:p>
          <a:endParaRPr lang="en-US"/>
        </a:p>
      </dgm:t>
    </dgm:pt>
    <dgm:pt modelId="{3E1DF88F-211F-470A-A913-8022035CE8D8}" type="sibTrans" cxnId="{DF709E4D-01F5-4F31-8645-E8357B5282A3}">
      <dgm:prSet/>
      <dgm:spPr/>
      <dgm:t>
        <a:bodyPr/>
        <a:lstStyle/>
        <a:p>
          <a:endParaRPr lang="en-US"/>
        </a:p>
      </dgm:t>
    </dgm:pt>
    <dgm:pt modelId="{264ECAD8-403F-40E7-8394-DE8FC84A9FA6}">
      <dgm:prSet/>
      <dgm:spPr/>
      <dgm:t>
        <a:bodyPr/>
        <a:lstStyle/>
        <a:p>
          <a:r>
            <a:rPr lang="en-US"/>
            <a:t>Be flexible</a:t>
          </a:r>
        </a:p>
      </dgm:t>
    </dgm:pt>
    <dgm:pt modelId="{67025148-E4A0-4645-AB6B-8DA9450F4CB8}" type="parTrans" cxnId="{9ECC62AE-D49A-449A-941F-0CFDAEFCA566}">
      <dgm:prSet/>
      <dgm:spPr/>
      <dgm:t>
        <a:bodyPr/>
        <a:lstStyle/>
        <a:p>
          <a:endParaRPr lang="en-US"/>
        </a:p>
      </dgm:t>
    </dgm:pt>
    <dgm:pt modelId="{16B111D4-D4D0-46F9-957E-1C23423289E9}" type="sibTrans" cxnId="{9ECC62AE-D49A-449A-941F-0CFDAEFCA566}">
      <dgm:prSet/>
      <dgm:spPr/>
      <dgm:t>
        <a:bodyPr/>
        <a:lstStyle/>
        <a:p>
          <a:endParaRPr lang="en-US"/>
        </a:p>
      </dgm:t>
    </dgm:pt>
    <dgm:pt modelId="{1E5B521B-7913-4AB6-87A0-CF83A00B00FD}" type="pres">
      <dgm:prSet presAssocID="{849C89E1-4FDB-432B-8F8F-7A7D95E6F7EE}" presName="root" presStyleCnt="0">
        <dgm:presLayoutVars>
          <dgm:dir/>
          <dgm:resizeHandles val="exact"/>
        </dgm:presLayoutVars>
      </dgm:prSet>
      <dgm:spPr/>
    </dgm:pt>
    <dgm:pt modelId="{E6D1712A-33B5-4643-81FB-5ABE0E70F542}" type="pres">
      <dgm:prSet presAssocID="{232E8858-D541-4E2B-95AA-4D71707B538B}" presName="compNode" presStyleCnt="0"/>
      <dgm:spPr/>
    </dgm:pt>
    <dgm:pt modelId="{C2BD2746-02B3-44DD-A526-3DC548826F98}" type="pres">
      <dgm:prSet presAssocID="{232E8858-D541-4E2B-95AA-4D71707B53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5894753B-C7E0-4F44-A651-FA24BFC7C858}" type="pres">
      <dgm:prSet presAssocID="{232E8858-D541-4E2B-95AA-4D71707B538B}" presName="spaceRect" presStyleCnt="0"/>
      <dgm:spPr/>
    </dgm:pt>
    <dgm:pt modelId="{E774F854-48AB-4F1C-B1B2-EDCD6C21F711}" type="pres">
      <dgm:prSet presAssocID="{232E8858-D541-4E2B-95AA-4D71707B538B}" presName="textRect" presStyleLbl="revTx" presStyleIdx="0" presStyleCnt="4">
        <dgm:presLayoutVars>
          <dgm:chMax val="1"/>
          <dgm:chPref val="1"/>
        </dgm:presLayoutVars>
      </dgm:prSet>
      <dgm:spPr/>
    </dgm:pt>
    <dgm:pt modelId="{283F8727-4EBF-434B-9F16-59553BB8A927}" type="pres">
      <dgm:prSet presAssocID="{F74E4C04-6239-4DC7-9A57-B5C0BE51EE82}" presName="sibTrans" presStyleCnt="0"/>
      <dgm:spPr/>
    </dgm:pt>
    <dgm:pt modelId="{C63448AD-9B7D-4764-BC43-CF0C8888E64E}" type="pres">
      <dgm:prSet presAssocID="{F56DA1B0-A296-443C-B26A-B420B3F855B2}" presName="compNode" presStyleCnt="0"/>
      <dgm:spPr/>
    </dgm:pt>
    <dgm:pt modelId="{29BDF4C6-A62C-4477-A3D2-BF6CF205C09D}" type="pres">
      <dgm:prSet presAssocID="{F56DA1B0-A296-443C-B26A-B420B3F855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1B055088-59F6-4C47-9234-98D7A8A2EAB0}" type="pres">
      <dgm:prSet presAssocID="{F56DA1B0-A296-443C-B26A-B420B3F855B2}" presName="spaceRect" presStyleCnt="0"/>
      <dgm:spPr/>
    </dgm:pt>
    <dgm:pt modelId="{D9DAC0B4-D519-4759-B8A1-536DC6C6C965}" type="pres">
      <dgm:prSet presAssocID="{F56DA1B0-A296-443C-B26A-B420B3F855B2}" presName="textRect" presStyleLbl="revTx" presStyleIdx="1" presStyleCnt="4">
        <dgm:presLayoutVars>
          <dgm:chMax val="1"/>
          <dgm:chPref val="1"/>
        </dgm:presLayoutVars>
      </dgm:prSet>
      <dgm:spPr/>
    </dgm:pt>
    <dgm:pt modelId="{4935305F-678E-47E2-A481-00D326BEB3B3}" type="pres">
      <dgm:prSet presAssocID="{D02A1ACA-69F5-4C02-8F5B-DBBC7612B2E0}" presName="sibTrans" presStyleCnt="0"/>
      <dgm:spPr/>
    </dgm:pt>
    <dgm:pt modelId="{43AA272A-EE49-42B3-8C15-D8B16F9E246D}" type="pres">
      <dgm:prSet presAssocID="{727A06F3-AD31-45CD-BE70-5848F333FBE2}" presName="compNode" presStyleCnt="0"/>
      <dgm:spPr/>
    </dgm:pt>
    <dgm:pt modelId="{75191244-99CD-42EF-ADEC-9BF2D66A816C}" type="pres">
      <dgm:prSet presAssocID="{727A06F3-AD31-45CD-BE70-5848F333FB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76123A27-BBE9-47A5-978F-E9DA156784A8}" type="pres">
      <dgm:prSet presAssocID="{727A06F3-AD31-45CD-BE70-5848F333FBE2}" presName="spaceRect" presStyleCnt="0"/>
      <dgm:spPr/>
    </dgm:pt>
    <dgm:pt modelId="{224AF27C-2186-4FED-AE7E-CCCF28E8455A}" type="pres">
      <dgm:prSet presAssocID="{727A06F3-AD31-45CD-BE70-5848F333FBE2}" presName="textRect" presStyleLbl="revTx" presStyleIdx="2" presStyleCnt="4">
        <dgm:presLayoutVars>
          <dgm:chMax val="1"/>
          <dgm:chPref val="1"/>
        </dgm:presLayoutVars>
      </dgm:prSet>
      <dgm:spPr/>
    </dgm:pt>
    <dgm:pt modelId="{2773038D-BB86-47C9-A77F-69E3BB05D7B1}" type="pres">
      <dgm:prSet presAssocID="{3E1DF88F-211F-470A-A913-8022035CE8D8}" presName="sibTrans" presStyleCnt="0"/>
      <dgm:spPr/>
    </dgm:pt>
    <dgm:pt modelId="{3C9549B3-A2BF-4B2E-B6EB-742B5E287761}" type="pres">
      <dgm:prSet presAssocID="{264ECAD8-403F-40E7-8394-DE8FC84A9FA6}" presName="compNode" presStyleCnt="0"/>
      <dgm:spPr/>
    </dgm:pt>
    <dgm:pt modelId="{099944FE-83E7-40C7-993D-1A470A76C419}" type="pres">
      <dgm:prSet presAssocID="{264ECAD8-403F-40E7-8394-DE8FC84A9F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287E44F3-5159-4CA4-9A45-9BC443A14B01}" type="pres">
      <dgm:prSet presAssocID="{264ECAD8-403F-40E7-8394-DE8FC84A9FA6}" presName="spaceRect" presStyleCnt="0"/>
      <dgm:spPr/>
    </dgm:pt>
    <dgm:pt modelId="{8B3CB278-FE8F-4597-AF44-932608CB822C}" type="pres">
      <dgm:prSet presAssocID="{264ECAD8-403F-40E7-8394-DE8FC84A9FA6}" presName="textRect" presStyleLbl="revTx" presStyleIdx="3" presStyleCnt="4">
        <dgm:presLayoutVars>
          <dgm:chMax val="1"/>
          <dgm:chPref val="1"/>
        </dgm:presLayoutVars>
      </dgm:prSet>
      <dgm:spPr/>
    </dgm:pt>
  </dgm:ptLst>
  <dgm:cxnLst>
    <dgm:cxn modelId="{C037A213-5D76-4D2D-9AC8-593C6C9734C3}" type="presOf" srcId="{849C89E1-4FDB-432B-8F8F-7A7D95E6F7EE}" destId="{1E5B521B-7913-4AB6-87A0-CF83A00B00FD}" srcOrd="0" destOrd="0" presId="urn:microsoft.com/office/officeart/2018/2/layout/IconLabelList"/>
    <dgm:cxn modelId="{68BA1330-710F-45E7-A607-6EF685FB7ABE}" type="presOf" srcId="{264ECAD8-403F-40E7-8394-DE8FC84A9FA6}" destId="{8B3CB278-FE8F-4597-AF44-932608CB822C}" srcOrd="0" destOrd="0" presId="urn:microsoft.com/office/officeart/2018/2/layout/IconLabelList"/>
    <dgm:cxn modelId="{DF709E4D-01F5-4F31-8645-E8357B5282A3}" srcId="{849C89E1-4FDB-432B-8F8F-7A7D95E6F7EE}" destId="{727A06F3-AD31-45CD-BE70-5848F333FBE2}" srcOrd="2" destOrd="0" parTransId="{B247FF5A-4077-4570-81D2-7CECF6488141}" sibTransId="{3E1DF88F-211F-470A-A913-8022035CE8D8}"/>
    <dgm:cxn modelId="{1285D176-950E-4400-9460-1CF570E7C617}" srcId="{849C89E1-4FDB-432B-8F8F-7A7D95E6F7EE}" destId="{232E8858-D541-4E2B-95AA-4D71707B538B}" srcOrd="0" destOrd="0" parTransId="{9BC6AF7E-809E-4E74-B6CE-4941A329A95E}" sibTransId="{F74E4C04-6239-4DC7-9A57-B5C0BE51EE82}"/>
    <dgm:cxn modelId="{9ECC62AE-D49A-449A-941F-0CFDAEFCA566}" srcId="{849C89E1-4FDB-432B-8F8F-7A7D95E6F7EE}" destId="{264ECAD8-403F-40E7-8394-DE8FC84A9FA6}" srcOrd="3" destOrd="0" parTransId="{67025148-E4A0-4645-AB6B-8DA9450F4CB8}" sibTransId="{16B111D4-D4D0-46F9-957E-1C23423289E9}"/>
    <dgm:cxn modelId="{B1D3E2AF-70BA-4C94-880D-09D195E1A5A1}" srcId="{849C89E1-4FDB-432B-8F8F-7A7D95E6F7EE}" destId="{F56DA1B0-A296-443C-B26A-B420B3F855B2}" srcOrd="1" destOrd="0" parTransId="{67D1139D-7622-4B25-BF19-19EF074B5774}" sibTransId="{D02A1ACA-69F5-4C02-8F5B-DBBC7612B2E0}"/>
    <dgm:cxn modelId="{5B2C91C4-A56B-45B0-857E-C5DB03A26324}" type="presOf" srcId="{727A06F3-AD31-45CD-BE70-5848F333FBE2}" destId="{224AF27C-2186-4FED-AE7E-CCCF28E8455A}" srcOrd="0" destOrd="0" presId="urn:microsoft.com/office/officeart/2018/2/layout/IconLabelList"/>
    <dgm:cxn modelId="{B65318D6-2A23-4877-9A8C-B4F8181F347E}" type="presOf" srcId="{232E8858-D541-4E2B-95AA-4D71707B538B}" destId="{E774F854-48AB-4F1C-B1B2-EDCD6C21F711}" srcOrd="0" destOrd="0" presId="urn:microsoft.com/office/officeart/2018/2/layout/IconLabelList"/>
    <dgm:cxn modelId="{4836BBF7-D5E0-4B7F-ABEB-7DB415032255}" type="presOf" srcId="{F56DA1B0-A296-443C-B26A-B420B3F855B2}" destId="{D9DAC0B4-D519-4759-B8A1-536DC6C6C965}" srcOrd="0" destOrd="0" presId="urn:microsoft.com/office/officeart/2018/2/layout/IconLabelList"/>
    <dgm:cxn modelId="{3957D92A-F9CA-460A-A3D8-EF9DDF7B7FEC}" type="presParOf" srcId="{1E5B521B-7913-4AB6-87A0-CF83A00B00FD}" destId="{E6D1712A-33B5-4643-81FB-5ABE0E70F542}" srcOrd="0" destOrd="0" presId="urn:microsoft.com/office/officeart/2018/2/layout/IconLabelList"/>
    <dgm:cxn modelId="{CD8BEEDF-A2CE-47CF-A87F-E3629F0FC131}" type="presParOf" srcId="{E6D1712A-33B5-4643-81FB-5ABE0E70F542}" destId="{C2BD2746-02B3-44DD-A526-3DC548826F98}" srcOrd="0" destOrd="0" presId="urn:microsoft.com/office/officeart/2018/2/layout/IconLabelList"/>
    <dgm:cxn modelId="{5E040940-6534-4048-8434-EF021B8B01FD}" type="presParOf" srcId="{E6D1712A-33B5-4643-81FB-5ABE0E70F542}" destId="{5894753B-C7E0-4F44-A651-FA24BFC7C858}" srcOrd="1" destOrd="0" presId="urn:microsoft.com/office/officeart/2018/2/layout/IconLabelList"/>
    <dgm:cxn modelId="{C066D8AB-17C5-4572-8677-12960C56D85E}" type="presParOf" srcId="{E6D1712A-33B5-4643-81FB-5ABE0E70F542}" destId="{E774F854-48AB-4F1C-B1B2-EDCD6C21F711}" srcOrd="2" destOrd="0" presId="urn:microsoft.com/office/officeart/2018/2/layout/IconLabelList"/>
    <dgm:cxn modelId="{9AC050E4-D1CF-4A12-A482-931184194E05}" type="presParOf" srcId="{1E5B521B-7913-4AB6-87A0-CF83A00B00FD}" destId="{283F8727-4EBF-434B-9F16-59553BB8A927}" srcOrd="1" destOrd="0" presId="urn:microsoft.com/office/officeart/2018/2/layout/IconLabelList"/>
    <dgm:cxn modelId="{44FA0BEC-80C5-48F0-98D2-04D6B9CC85BA}" type="presParOf" srcId="{1E5B521B-7913-4AB6-87A0-CF83A00B00FD}" destId="{C63448AD-9B7D-4764-BC43-CF0C8888E64E}" srcOrd="2" destOrd="0" presId="urn:microsoft.com/office/officeart/2018/2/layout/IconLabelList"/>
    <dgm:cxn modelId="{9822832C-F761-4D78-B286-9A6B56D0A195}" type="presParOf" srcId="{C63448AD-9B7D-4764-BC43-CF0C8888E64E}" destId="{29BDF4C6-A62C-4477-A3D2-BF6CF205C09D}" srcOrd="0" destOrd="0" presId="urn:microsoft.com/office/officeart/2018/2/layout/IconLabelList"/>
    <dgm:cxn modelId="{740C074E-0E02-4BA5-A65B-B2E678A989F3}" type="presParOf" srcId="{C63448AD-9B7D-4764-BC43-CF0C8888E64E}" destId="{1B055088-59F6-4C47-9234-98D7A8A2EAB0}" srcOrd="1" destOrd="0" presId="urn:microsoft.com/office/officeart/2018/2/layout/IconLabelList"/>
    <dgm:cxn modelId="{A4C85FA0-EA31-44C3-A215-888CE15BED78}" type="presParOf" srcId="{C63448AD-9B7D-4764-BC43-CF0C8888E64E}" destId="{D9DAC0B4-D519-4759-B8A1-536DC6C6C965}" srcOrd="2" destOrd="0" presId="urn:microsoft.com/office/officeart/2018/2/layout/IconLabelList"/>
    <dgm:cxn modelId="{2AC0D598-0B6F-466F-84E4-98A0B0AA19B5}" type="presParOf" srcId="{1E5B521B-7913-4AB6-87A0-CF83A00B00FD}" destId="{4935305F-678E-47E2-A481-00D326BEB3B3}" srcOrd="3" destOrd="0" presId="urn:microsoft.com/office/officeart/2018/2/layout/IconLabelList"/>
    <dgm:cxn modelId="{80A8BD63-925A-4CCB-B89C-FAEF310367A1}" type="presParOf" srcId="{1E5B521B-7913-4AB6-87A0-CF83A00B00FD}" destId="{43AA272A-EE49-42B3-8C15-D8B16F9E246D}" srcOrd="4" destOrd="0" presId="urn:microsoft.com/office/officeart/2018/2/layout/IconLabelList"/>
    <dgm:cxn modelId="{2023F8B0-D318-4E4C-BE7D-A8D89BACF07E}" type="presParOf" srcId="{43AA272A-EE49-42B3-8C15-D8B16F9E246D}" destId="{75191244-99CD-42EF-ADEC-9BF2D66A816C}" srcOrd="0" destOrd="0" presId="urn:microsoft.com/office/officeart/2018/2/layout/IconLabelList"/>
    <dgm:cxn modelId="{14A5CC84-3B6A-44E6-962F-024AFBA2CF3F}" type="presParOf" srcId="{43AA272A-EE49-42B3-8C15-D8B16F9E246D}" destId="{76123A27-BBE9-47A5-978F-E9DA156784A8}" srcOrd="1" destOrd="0" presId="urn:microsoft.com/office/officeart/2018/2/layout/IconLabelList"/>
    <dgm:cxn modelId="{D05BF3BF-72C5-46E0-998C-57CD04564EC5}" type="presParOf" srcId="{43AA272A-EE49-42B3-8C15-D8B16F9E246D}" destId="{224AF27C-2186-4FED-AE7E-CCCF28E8455A}" srcOrd="2" destOrd="0" presId="urn:microsoft.com/office/officeart/2018/2/layout/IconLabelList"/>
    <dgm:cxn modelId="{DCC04DF6-C6E0-43ED-9A25-A199E5037F8E}" type="presParOf" srcId="{1E5B521B-7913-4AB6-87A0-CF83A00B00FD}" destId="{2773038D-BB86-47C9-A77F-69E3BB05D7B1}" srcOrd="5" destOrd="0" presId="urn:microsoft.com/office/officeart/2018/2/layout/IconLabelList"/>
    <dgm:cxn modelId="{2EB03566-7C68-4F0A-919F-DE2AC85ED5B7}" type="presParOf" srcId="{1E5B521B-7913-4AB6-87A0-CF83A00B00FD}" destId="{3C9549B3-A2BF-4B2E-B6EB-742B5E287761}" srcOrd="6" destOrd="0" presId="urn:microsoft.com/office/officeart/2018/2/layout/IconLabelList"/>
    <dgm:cxn modelId="{9FAED6EE-53DF-43FD-9D41-6E5EEE0E6B3A}" type="presParOf" srcId="{3C9549B3-A2BF-4B2E-B6EB-742B5E287761}" destId="{099944FE-83E7-40C7-993D-1A470A76C419}" srcOrd="0" destOrd="0" presId="urn:microsoft.com/office/officeart/2018/2/layout/IconLabelList"/>
    <dgm:cxn modelId="{F4769F1D-A8C2-45A9-9CE2-ADD95D7FF289}" type="presParOf" srcId="{3C9549B3-A2BF-4B2E-B6EB-742B5E287761}" destId="{287E44F3-5159-4CA4-9A45-9BC443A14B01}" srcOrd="1" destOrd="0" presId="urn:microsoft.com/office/officeart/2018/2/layout/IconLabelList"/>
    <dgm:cxn modelId="{FC5B3DF9-C80F-49C4-8B19-5B6E5D1BB7ED}" type="presParOf" srcId="{3C9549B3-A2BF-4B2E-B6EB-742B5E287761}" destId="{8B3CB278-FE8F-4597-AF44-932608CB822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BF1444-0926-45C6-99F8-27638F309510}"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F573E3F3-C3AF-4B3C-9246-55F297DC9756}">
      <dgm:prSet/>
      <dgm:spPr/>
      <dgm:t>
        <a:bodyPr/>
        <a:lstStyle/>
        <a:p>
          <a:r>
            <a:rPr lang="en-US" dirty="0"/>
            <a:t>Identify yourself, your role, and a general outline of what you’re investigating</a:t>
          </a:r>
        </a:p>
      </dgm:t>
    </dgm:pt>
    <dgm:pt modelId="{03108222-230E-4A9B-9A41-B203AC590D4F}" type="parTrans" cxnId="{3C1E326A-2599-4C65-A775-4E99C5508C55}">
      <dgm:prSet/>
      <dgm:spPr/>
      <dgm:t>
        <a:bodyPr/>
        <a:lstStyle/>
        <a:p>
          <a:endParaRPr lang="en-US"/>
        </a:p>
      </dgm:t>
    </dgm:pt>
    <dgm:pt modelId="{2A192625-7466-4C0F-BBDA-FA77055BA328}" type="sibTrans" cxnId="{3C1E326A-2599-4C65-A775-4E99C5508C55}">
      <dgm:prSet phldrT="1" phldr="0"/>
      <dgm:spPr/>
      <dgm:t>
        <a:bodyPr/>
        <a:lstStyle/>
        <a:p>
          <a:r>
            <a:rPr lang="en-US"/>
            <a:t>1</a:t>
          </a:r>
        </a:p>
      </dgm:t>
    </dgm:pt>
    <dgm:pt modelId="{62FC2574-BAAB-41B1-9523-D7E5F41BF753}">
      <dgm:prSet/>
      <dgm:spPr/>
      <dgm:t>
        <a:bodyPr/>
        <a:lstStyle/>
        <a:p>
          <a:r>
            <a:rPr lang="en-US" dirty="0"/>
            <a:t>Consider requesting the Title IX Coordinator check in with those who fail to respond or refuse to participate</a:t>
          </a:r>
        </a:p>
      </dgm:t>
    </dgm:pt>
    <dgm:pt modelId="{1060A01F-8F11-41EA-8E40-45931861AB01}" type="parTrans" cxnId="{9E3E8789-E5A5-48CA-B12C-93A094ED6AB6}">
      <dgm:prSet/>
      <dgm:spPr/>
      <dgm:t>
        <a:bodyPr/>
        <a:lstStyle/>
        <a:p>
          <a:endParaRPr lang="en-US"/>
        </a:p>
      </dgm:t>
    </dgm:pt>
    <dgm:pt modelId="{9A9479ED-12B0-4597-8C49-2700E955AF20}" type="sibTrans" cxnId="{9E3E8789-E5A5-48CA-B12C-93A094ED6AB6}">
      <dgm:prSet phldrT="2" phldr="0"/>
      <dgm:spPr/>
      <dgm:t>
        <a:bodyPr/>
        <a:lstStyle/>
        <a:p>
          <a:r>
            <a:rPr lang="en-US"/>
            <a:t>2</a:t>
          </a:r>
        </a:p>
      </dgm:t>
    </dgm:pt>
    <dgm:pt modelId="{1F1F1177-DCF4-4FED-8D85-4F9C95CD5A7A}">
      <dgm:prSet/>
      <dgm:spPr/>
      <dgm:t>
        <a:bodyPr/>
        <a:lstStyle/>
        <a:p>
          <a:r>
            <a:rPr lang="en-US"/>
            <a:t>Don’t give up on the interview till you’ve tried at least 3 times, in at least 2 different methods</a:t>
          </a:r>
        </a:p>
      </dgm:t>
    </dgm:pt>
    <dgm:pt modelId="{BA18E6D4-7689-43E6-BACF-FD0BA7266F67}" type="parTrans" cxnId="{346F17B3-80E5-403D-B1C8-B4ADDAF0793E}">
      <dgm:prSet/>
      <dgm:spPr/>
      <dgm:t>
        <a:bodyPr/>
        <a:lstStyle/>
        <a:p>
          <a:endParaRPr lang="en-US"/>
        </a:p>
      </dgm:t>
    </dgm:pt>
    <dgm:pt modelId="{75E2C8EC-F8DD-45E9-BCDA-60FD2337DCA2}" type="sibTrans" cxnId="{346F17B3-80E5-403D-B1C8-B4ADDAF0793E}">
      <dgm:prSet phldrT="3" phldr="0"/>
      <dgm:spPr/>
      <dgm:t>
        <a:bodyPr/>
        <a:lstStyle/>
        <a:p>
          <a:r>
            <a:rPr lang="en-US"/>
            <a:t>3</a:t>
          </a:r>
        </a:p>
      </dgm:t>
    </dgm:pt>
    <dgm:pt modelId="{C7541FC2-F4C4-D84F-9B88-5FB8A35658DF}" type="pres">
      <dgm:prSet presAssocID="{2CBF1444-0926-45C6-99F8-27638F309510}" presName="Name0" presStyleCnt="0">
        <dgm:presLayoutVars>
          <dgm:animLvl val="lvl"/>
          <dgm:resizeHandles val="exact"/>
        </dgm:presLayoutVars>
      </dgm:prSet>
      <dgm:spPr/>
    </dgm:pt>
    <dgm:pt modelId="{04574A06-811C-4F4D-872C-044338483995}" type="pres">
      <dgm:prSet presAssocID="{F573E3F3-C3AF-4B3C-9246-55F297DC9756}" presName="compositeNode" presStyleCnt="0">
        <dgm:presLayoutVars>
          <dgm:bulletEnabled val="1"/>
        </dgm:presLayoutVars>
      </dgm:prSet>
      <dgm:spPr/>
    </dgm:pt>
    <dgm:pt modelId="{7087199C-A504-5446-811E-9B8C554123D9}" type="pres">
      <dgm:prSet presAssocID="{F573E3F3-C3AF-4B3C-9246-55F297DC9756}" presName="bgRect" presStyleLbl="bgAccFollowNode1" presStyleIdx="0" presStyleCnt="3"/>
      <dgm:spPr/>
    </dgm:pt>
    <dgm:pt modelId="{1B5703FD-7E55-2E4A-8F2A-D74E6450167B}" type="pres">
      <dgm:prSet presAssocID="{2A192625-7466-4C0F-BBDA-FA77055BA328}" presName="sibTransNodeCircle" presStyleLbl="alignNode1" presStyleIdx="0" presStyleCnt="6">
        <dgm:presLayoutVars>
          <dgm:chMax val="0"/>
          <dgm:bulletEnabled/>
        </dgm:presLayoutVars>
      </dgm:prSet>
      <dgm:spPr/>
    </dgm:pt>
    <dgm:pt modelId="{BF74DB8F-DA72-D041-9469-D3A1938C4B14}" type="pres">
      <dgm:prSet presAssocID="{F573E3F3-C3AF-4B3C-9246-55F297DC9756}" presName="bottomLine" presStyleLbl="alignNode1" presStyleIdx="1" presStyleCnt="6">
        <dgm:presLayoutVars/>
      </dgm:prSet>
      <dgm:spPr/>
    </dgm:pt>
    <dgm:pt modelId="{584B4093-E8EF-EC4D-A929-89A40A27BCA7}" type="pres">
      <dgm:prSet presAssocID="{F573E3F3-C3AF-4B3C-9246-55F297DC9756}" presName="nodeText" presStyleLbl="bgAccFollowNode1" presStyleIdx="0" presStyleCnt="3">
        <dgm:presLayoutVars>
          <dgm:bulletEnabled val="1"/>
        </dgm:presLayoutVars>
      </dgm:prSet>
      <dgm:spPr/>
    </dgm:pt>
    <dgm:pt modelId="{79993A3A-26D0-3242-A414-9981FB829AAD}" type="pres">
      <dgm:prSet presAssocID="{2A192625-7466-4C0F-BBDA-FA77055BA328}" presName="sibTrans" presStyleCnt="0"/>
      <dgm:spPr/>
    </dgm:pt>
    <dgm:pt modelId="{77485E9A-3790-A148-A7FC-512762075665}" type="pres">
      <dgm:prSet presAssocID="{62FC2574-BAAB-41B1-9523-D7E5F41BF753}" presName="compositeNode" presStyleCnt="0">
        <dgm:presLayoutVars>
          <dgm:bulletEnabled val="1"/>
        </dgm:presLayoutVars>
      </dgm:prSet>
      <dgm:spPr/>
    </dgm:pt>
    <dgm:pt modelId="{0FB24B96-2639-4F40-AA5E-182C746D0F3A}" type="pres">
      <dgm:prSet presAssocID="{62FC2574-BAAB-41B1-9523-D7E5F41BF753}" presName="bgRect" presStyleLbl="bgAccFollowNode1" presStyleIdx="1" presStyleCnt="3"/>
      <dgm:spPr/>
    </dgm:pt>
    <dgm:pt modelId="{9165A5EA-C64B-BE4C-8BE2-C3B2B1EEA3F4}" type="pres">
      <dgm:prSet presAssocID="{9A9479ED-12B0-4597-8C49-2700E955AF20}" presName="sibTransNodeCircle" presStyleLbl="alignNode1" presStyleIdx="2" presStyleCnt="6">
        <dgm:presLayoutVars>
          <dgm:chMax val="0"/>
          <dgm:bulletEnabled/>
        </dgm:presLayoutVars>
      </dgm:prSet>
      <dgm:spPr/>
    </dgm:pt>
    <dgm:pt modelId="{B14B680B-7CA7-DB4A-978D-6722A9726354}" type="pres">
      <dgm:prSet presAssocID="{62FC2574-BAAB-41B1-9523-D7E5F41BF753}" presName="bottomLine" presStyleLbl="alignNode1" presStyleIdx="3" presStyleCnt="6">
        <dgm:presLayoutVars/>
      </dgm:prSet>
      <dgm:spPr/>
    </dgm:pt>
    <dgm:pt modelId="{411940F8-4B1A-8040-9445-4ECB03B8F470}" type="pres">
      <dgm:prSet presAssocID="{62FC2574-BAAB-41B1-9523-D7E5F41BF753}" presName="nodeText" presStyleLbl="bgAccFollowNode1" presStyleIdx="1" presStyleCnt="3">
        <dgm:presLayoutVars>
          <dgm:bulletEnabled val="1"/>
        </dgm:presLayoutVars>
      </dgm:prSet>
      <dgm:spPr/>
    </dgm:pt>
    <dgm:pt modelId="{79855A1D-FAF5-AD40-9D1A-DF68894D9D36}" type="pres">
      <dgm:prSet presAssocID="{9A9479ED-12B0-4597-8C49-2700E955AF20}" presName="sibTrans" presStyleCnt="0"/>
      <dgm:spPr/>
    </dgm:pt>
    <dgm:pt modelId="{04361DEC-E644-6844-9A72-B2CB0CE896ED}" type="pres">
      <dgm:prSet presAssocID="{1F1F1177-DCF4-4FED-8D85-4F9C95CD5A7A}" presName="compositeNode" presStyleCnt="0">
        <dgm:presLayoutVars>
          <dgm:bulletEnabled val="1"/>
        </dgm:presLayoutVars>
      </dgm:prSet>
      <dgm:spPr/>
    </dgm:pt>
    <dgm:pt modelId="{3F033D11-2406-1841-8089-3AA68B413798}" type="pres">
      <dgm:prSet presAssocID="{1F1F1177-DCF4-4FED-8D85-4F9C95CD5A7A}" presName="bgRect" presStyleLbl="bgAccFollowNode1" presStyleIdx="2" presStyleCnt="3"/>
      <dgm:spPr/>
    </dgm:pt>
    <dgm:pt modelId="{62E922B0-5A4D-FC42-A0F9-AE42C83167E8}" type="pres">
      <dgm:prSet presAssocID="{75E2C8EC-F8DD-45E9-BCDA-60FD2337DCA2}" presName="sibTransNodeCircle" presStyleLbl="alignNode1" presStyleIdx="4" presStyleCnt="6">
        <dgm:presLayoutVars>
          <dgm:chMax val="0"/>
          <dgm:bulletEnabled/>
        </dgm:presLayoutVars>
      </dgm:prSet>
      <dgm:spPr/>
    </dgm:pt>
    <dgm:pt modelId="{DD346604-DADD-AA46-A2F7-2C1485410941}" type="pres">
      <dgm:prSet presAssocID="{1F1F1177-DCF4-4FED-8D85-4F9C95CD5A7A}" presName="bottomLine" presStyleLbl="alignNode1" presStyleIdx="5" presStyleCnt="6">
        <dgm:presLayoutVars/>
      </dgm:prSet>
      <dgm:spPr/>
    </dgm:pt>
    <dgm:pt modelId="{00F221EF-F73C-F64F-AE4E-43FB943689ED}" type="pres">
      <dgm:prSet presAssocID="{1F1F1177-DCF4-4FED-8D85-4F9C95CD5A7A}" presName="nodeText" presStyleLbl="bgAccFollowNode1" presStyleIdx="2" presStyleCnt="3">
        <dgm:presLayoutVars>
          <dgm:bulletEnabled val="1"/>
        </dgm:presLayoutVars>
      </dgm:prSet>
      <dgm:spPr/>
    </dgm:pt>
  </dgm:ptLst>
  <dgm:cxnLst>
    <dgm:cxn modelId="{BA585F21-08AF-174A-BEA8-D00F560922CB}" type="presOf" srcId="{9A9479ED-12B0-4597-8C49-2700E955AF20}" destId="{9165A5EA-C64B-BE4C-8BE2-C3B2B1EEA3F4}" srcOrd="0" destOrd="0" presId="urn:microsoft.com/office/officeart/2016/7/layout/BasicLinearProcessNumbered"/>
    <dgm:cxn modelId="{8BFE3137-C97C-254C-8E0C-0446CC83D36F}" type="presOf" srcId="{2A192625-7466-4C0F-BBDA-FA77055BA328}" destId="{1B5703FD-7E55-2E4A-8F2A-D74E6450167B}" srcOrd="0" destOrd="0" presId="urn:microsoft.com/office/officeart/2016/7/layout/BasicLinearProcessNumbered"/>
    <dgm:cxn modelId="{EEA11744-508A-EA42-897F-56FDE73B0532}" type="presOf" srcId="{62FC2574-BAAB-41B1-9523-D7E5F41BF753}" destId="{0FB24B96-2639-4F40-AA5E-182C746D0F3A}" srcOrd="0" destOrd="0" presId="urn:microsoft.com/office/officeart/2016/7/layout/BasicLinearProcessNumbered"/>
    <dgm:cxn modelId="{B45F5C52-6762-F045-8E2D-EDA3BAABB85F}" type="presOf" srcId="{62FC2574-BAAB-41B1-9523-D7E5F41BF753}" destId="{411940F8-4B1A-8040-9445-4ECB03B8F470}" srcOrd="1" destOrd="0" presId="urn:microsoft.com/office/officeart/2016/7/layout/BasicLinearProcessNumbered"/>
    <dgm:cxn modelId="{13D56F5C-DFAB-0C45-AA72-59B7FFD159E5}" type="presOf" srcId="{1F1F1177-DCF4-4FED-8D85-4F9C95CD5A7A}" destId="{3F033D11-2406-1841-8089-3AA68B413798}" srcOrd="0" destOrd="0" presId="urn:microsoft.com/office/officeart/2016/7/layout/BasicLinearProcessNumbered"/>
    <dgm:cxn modelId="{02D23968-137C-A148-955B-B5265C829B31}" type="presOf" srcId="{F573E3F3-C3AF-4B3C-9246-55F297DC9756}" destId="{7087199C-A504-5446-811E-9B8C554123D9}" srcOrd="0" destOrd="0" presId="urn:microsoft.com/office/officeart/2016/7/layout/BasicLinearProcessNumbered"/>
    <dgm:cxn modelId="{3C1E326A-2599-4C65-A775-4E99C5508C55}" srcId="{2CBF1444-0926-45C6-99F8-27638F309510}" destId="{F573E3F3-C3AF-4B3C-9246-55F297DC9756}" srcOrd="0" destOrd="0" parTransId="{03108222-230E-4A9B-9A41-B203AC590D4F}" sibTransId="{2A192625-7466-4C0F-BBDA-FA77055BA328}"/>
    <dgm:cxn modelId="{AA9B7978-8120-F242-B003-92D951CB0C42}" type="presOf" srcId="{2CBF1444-0926-45C6-99F8-27638F309510}" destId="{C7541FC2-F4C4-D84F-9B88-5FB8A35658DF}" srcOrd="0" destOrd="0" presId="urn:microsoft.com/office/officeart/2016/7/layout/BasicLinearProcessNumbered"/>
    <dgm:cxn modelId="{9E3E8789-E5A5-48CA-B12C-93A094ED6AB6}" srcId="{2CBF1444-0926-45C6-99F8-27638F309510}" destId="{62FC2574-BAAB-41B1-9523-D7E5F41BF753}" srcOrd="1" destOrd="0" parTransId="{1060A01F-8F11-41EA-8E40-45931861AB01}" sibTransId="{9A9479ED-12B0-4597-8C49-2700E955AF20}"/>
    <dgm:cxn modelId="{346F17B3-80E5-403D-B1C8-B4ADDAF0793E}" srcId="{2CBF1444-0926-45C6-99F8-27638F309510}" destId="{1F1F1177-DCF4-4FED-8D85-4F9C95CD5A7A}" srcOrd="2" destOrd="0" parTransId="{BA18E6D4-7689-43E6-BACF-FD0BA7266F67}" sibTransId="{75E2C8EC-F8DD-45E9-BCDA-60FD2337DCA2}"/>
    <dgm:cxn modelId="{712B76CC-1FB2-3B4C-92E3-6CD32CD8BD34}" type="presOf" srcId="{75E2C8EC-F8DD-45E9-BCDA-60FD2337DCA2}" destId="{62E922B0-5A4D-FC42-A0F9-AE42C83167E8}" srcOrd="0" destOrd="0" presId="urn:microsoft.com/office/officeart/2016/7/layout/BasicLinearProcessNumbered"/>
    <dgm:cxn modelId="{137D94E5-9646-104C-9EF5-2A75C91857BF}" type="presOf" srcId="{1F1F1177-DCF4-4FED-8D85-4F9C95CD5A7A}" destId="{00F221EF-F73C-F64F-AE4E-43FB943689ED}" srcOrd="1" destOrd="0" presId="urn:microsoft.com/office/officeart/2016/7/layout/BasicLinearProcessNumbered"/>
    <dgm:cxn modelId="{C65A64FC-DD97-F348-B6FA-953E47300AF9}" type="presOf" srcId="{F573E3F3-C3AF-4B3C-9246-55F297DC9756}" destId="{584B4093-E8EF-EC4D-A929-89A40A27BCA7}" srcOrd="1" destOrd="0" presId="urn:microsoft.com/office/officeart/2016/7/layout/BasicLinearProcessNumbered"/>
    <dgm:cxn modelId="{AC9CA5A3-F1B4-8940-8323-5443D947A491}" type="presParOf" srcId="{C7541FC2-F4C4-D84F-9B88-5FB8A35658DF}" destId="{04574A06-811C-4F4D-872C-044338483995}" srcOrd="0" destOrd="0" presId="urn:microsoft.com/office/officeart/2016/7/layout/BasicLinearProcessNumbered"/>
    <dgm:cxn modelId="{522F0987-E4D3-A144-96DA-95641AF10199}" type="presParOf" srcId="{04574A06-811C-4F4D-872C-044338483995}" destId="{7087199C-A504-5446-811E-9B8C554123D9}" srcOrd="0" destOrd="0" presId="urn:microsoft.com/office/officeart/2016/7/layout/BasicLinearProcessNumbered"/>
    <dgm:cxn modelId="{06FCBF58-1628-E246-89F9-0CE38B039929}" type="presParOf" srcId="{04574A06-811C-4F4D-872C-044338483995}" destId="{1B5703FD-7E55-2E4A-8F2A-D74E6450167B}" srcOrd="1" destOrd="0" presId="urn:microsoft.com/office/officeart/2016/7/layout/BasicLinearProcessNumbered"/>
    <dgm:cxn modelId="{76D99496-70C4-D142-9F66-5EE146358B6A}" type="presParOf" srcId="{04574A06-811C-4F4D-872C-044338483995}" destId="{BF74DB8F-DA72-D041-9469-D3A1938C4B14}" srcOrd="2" destOrd="0" presId="urn:microsoft.com/office/officeart/2016/7/layout/BasicLinearProcessNumbered"/>
    <dgm:cxn modelId="{FD07C1B9-CC37-BA45-899D-A869618C87FA}" type="presParOf" srcId="{04574A06-811C-4F4D-872C-044338483995}" destId="{584B4093-E8EF-EC4D-A929-89A40A27BCA7}" srcOrd="3" destOrd="0" presId="urn:microsoft.com/office/officeart/2016/7/layout/BasicLinearProcessNumbered"/>
    <dgm:cxn modelId="{2D174C74-05D3-7245-A3D3-364D7B683E12}" type="presParOf" srcId="{C7541FC2-F4C4-D84F-9B88-5FB8A35658DF}" destId="{79993A3A-26D0-3242-A414-9981FB829AAD}" srcOrd="1" destOrd="0" presId="urn:microsoft.com/office/officeart/2016/7/layout/BasicLinearProcessNumbered"/>
    <dgm:cxn modelId="{617CBA20-225A-D647-A777-86E30A11926A}" type="presParOf" srcId="{C7541FC2-F4C4-D84F-9B88-5FB8A35658DF}" destId="{77485E9A-3790-A148-A7FC-512762075665}" srcOrd="2" destOrd="0" presId="urn:microsoft.com/office/officeart/2016/7/layout/BasicLinearProcessNumbered"/>
    <dgm:cxn modelId="{E4C07A8E-B7CF-FF4C-BB90-FA09D2255886}" type="presParOf" srcId="{77485E9A-3790-A148-A7FC-512762075665}" destId="{0FB24B96-2639-4F40-AA5E-182C746D0F3A}" srcOrd="0" destOrd="0" presId="urn:microsoft.com/office/officeart/2016/7/layout/BasicLinearProcessNumbered"/>
    <dgm:cxn modelId="{AE350976-56FE-FC41-A5BF-51680851D9A5}" type="presParOf" srcId="{77485E9A-3790-A148-A7FC-512762075665}" destId="{9165A5EA-C64B-BE4C-8BE2-C3B2B1EEA3F4}" srcOrd="1" destOrd="0" presId="urn:microsoft.com/office/officeart/2016/7/layout/BasicLinearProcessNumbered"/>
    <dgm:cxn modelId="{08702705-06F6-E94E-951C-256C2B7BB217}" type="presParOf" srcId="{77485E9A-3790-A148-A7FC-512762075665}" destId="{B14B680B-7CA7-DB4A-978D-6722A9726354}" srcOrd="2" destOrd="0" presId="urn:microsoft.com/office/officeart/2016/7/layout/BasicLinearProcessNumbered"/>
    <dgm:cxn modelId="{2EC85DAA-44FE-2D46-BD12-75DA9801CD56}" type="presParOf" srcId="{77485E9A-3790-A148-A7FC-512762075665}" destId="{411940F8-4B1A-8040-9445-4ECB03B8F470}" srcOrd="3" destOrd="0" presId="urn:microsoft.com/office/officeart/2016/7/layout/BasicLinearProcessNumbered"/>
    <dgm:cxn modelId="{665559BE-818F-9846-AD0E-EC2F94C9D94A}" type="presParOf" srcId="{C7541FC2-F4C4-D84F-9B88-5FB8A35658DF}" destId="{79855A1D-FAF5-AD40-9D1A-DF68894D9D36}" srcOrd="3" destOrd="0" presId="urn:microsoft.com/office/officeart/2016/7/layout/BasicLinearProcessNumbered"/>
    <dgm:cxn modelId="{5773F342-6836-C846-96F0-08A04A5CF373}" type="presParOf" srcId="{C7541FC2-F4C4-D84F-9B88-5FB8A35658DF}" destId="{04361DEC-E644-6844-9A72-B2CB0CE896ED}" srcOrd="4" destOrd="0" presId="urn:microsoft.com/office/officeart/2016/7/layout/BasicLinearProcessNumbered"/>
    <dgm:cxn modelId="{0D5CCC34-72F1-0A41-9DA7-99B27980B9CC}" type="presParOf" srcId="{04361DEC-E644-6844-9A72-B2CB0CE896ED}" destId="{3F033D11-2406-1841-8089-3AA68B413798}" srcOrd="0" destOrd="0" presId="urn:microsoft.com/office/officeart/2016/7/layout/BasicLinearProcessNumbered"/>
    <dgm:cxn modelId="{710AEF84-608A-DD4F-9081-370F84344F93}" type="presParOf" srcId="{04361DEC-E644-6844-9A72-B2CB0CE896ED}" destId="{62E922B0-5A4D-FC42-A0F9-AE42C83167E8}" srcOrd="1" destOrd="0" presId="urn:microsoft.com/office/officeart/2016/7/layout/BasicLinearProcessNumbered"/>
    <dgm:cxn modelId="{545AF5CE-9658-C946-B4F6-65EFC7D9D1FC}" type="presParOf" srcId="{04361DEC-E644-6844-9A72-B2CB0CE896ED}" destId="{DD346604-DADD-AA46-A2F7-2C1485410941}" srcOrd="2" destOrd="0" presId="urn:microsoft.com/office/officeart/2016/7/layout/BasicLinearProcessNumbered"/>
    <dgm:cxn modelId="{E1772322-7DA4-254D-8B3A-3BE19ECC66B6}" type="presParOf" srcId="{04361DEC-E644-6844-9A72-B2CB0CE896ED}" destId="{00F221EF-F73C-F64F-AE4E-43FB943689E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7D9B87-F9CF-4C79-9FCC-D93A39B57D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1F4A6C-459C-43E1-BED9-F07DDA595976}">
      <dgm:prSet/>
      <dgm:spPr/>
      <dgm:t>
        <a:bodyPr/>
        <a:lstStyle/>
        <a:p>
          <a:r>
            <a:rPr lang="en-US"/>
            <a:t>Make introductions</a:t>
          </a:r>
        </a:p>
      </dgm:t>
    </dgm:pt>
    <dgm:pt modelId="{791009CF-BAB5-46BE-85CE-D6EE0C074313}" type="parTrans" cxnId="{07B3B4B4-E897-430B-94BA-8CF40A20A04C}">
      <dgm:prSet/>
      <dgm:spPr/>
      <dgm:t>
        <a:bodyPr/>
        <a:lstStyle/>
        <a:p>
          <a:endParaRPr lang="en-US"/>
        </a:p>
      </dgm:t>
    </dgm:pt>
    <dgm:pt modelId="{E5DC395B-B904-48E0-840B-9CE9DD063736}" type="sibTrans" cxnId="{07B3B4B4-E897-430B-94BA-8CF40A20A04C}">
      <dgm:prSet/>
      <dgm:spPr/>
      <dgm:t>
        <a:bodyPr/>
        <a:lstStyle/>
        <a:p>
          <a:endParaRPr lang="en-US"/>
        </a:p>
      </dgm:t>
    </dgm:pt>
    <dgm:pt modelId="{38B42A68-E12A-4811-A745-6CA113B24517}">
      <dgm:prSet/>
      <dgm:spPr/>
      <dgm:t>
        <a:bodyPr/>
        <a:lstStyle/>
        <a:p>
          <a:r>
            <a:rPr lang="en-US"/>
            <a:t>Be hospitable</a:t>
          </a:r>
        </a:p>
      </dgm:t>
    </dgm:pt>
    <dgm:pt modelId="{F51E7A9E-8108-42D5-8FE0-0978965ADF7B}" type="parTrans" cxnId="{1B21B291-2BF1-4C5C-BBC8-A671ABE8D719}">
      <dgm:prSet/>
      <dgm:spPr/>
      <dgm:t>
        <a:bodyPr/>
        <a:lstStyle/>
        <a:p>
          <a:endParaRPr lang="en-US"/>
        </a:p>
      </dgm:t>
    </dgm:pt>
    <dgm:pt modelId="{70C5BDF8-4336-4498-8741-38D4744AF3B3}" type="sibTrans" cxnId="{1B21B291-2BF1-4C5C-BBC8-A671ABE8D719}">
      <dgm:prSet/>
      <dgm:spPr/>
      <dgm:t>
        <a:bodyPr/>
        <a:lstStyle/>
        <a:p>
          <a:endParaRPr lang="en-US"/>
        </a:p>
      </dgm:t>
    </dgm:pt>
    <dgm:pt modelId="{AB699215-FF29-4920-83DD-07CC0A688C32}">
      <dgm:prSet/>
      <dgm:spPr/>
      <dgm:t>
        <a:bodyPr/>
        <a:lstStyle/>
        <a:p>
          <a:r>
            <a:rPr lang="en-US"/>
            <a:t>Give overview of why they are being interviewed</a:t>
          </a:r>
        </a:p>
      </dgm:t>
    </dgm:pt>
    <dgm:pt modelId="{5115D97A-8C1A-4DEE-B8D8-6801BD1D6FBC}" type="parTrans" cxnId="{44E55ED3-AC85-4BB9-AB1B-66DF8065E227}">
      <dgm:prSet/>
      <dgm:spPr/>
      <dgm:t>
        <a:bodyPr/>
        <a:lstStyle/>
        <a:p>
          <a:endParaRPr lang="en-US"/>
        </a:p>
      </dgm:t>
    </dgm:pt>
    <dgm:pt modelId="{1B2FF612-CBB7-496F-B3D5-99C02E3EE503}" type="sibTrans" cxnId="{44E55ED3-AC85-4BB9-AB1B-66DF8065E227}">
      <dgm:prSet/>
      <dgm:spPr/>
      <dgm:t>
        <a:bodyPr/>
        <a:lstStyle/>
        <a:p>
          <a:endParaRPr lang="en-US"/>
        </a:p>
      </dgm:t>
    </dgm:pt>
    <dgm:pt modelId="{9DAD389F-EF30-4382-854A-52C3167BB343}">
      <dgm:prSet/>
      <dgm:spPr/>
      <dgm:t>
        <a:bodyPr/>
        <a:lstStyle/>
        <a:p>
          <a:r>
            <a:rPr lang="en-US"/>
            <a:t>Explain retaliation policy</a:t>
          </a:r>
        </a:p>
      </dgm:t>
    </dgm:pt>
    <dgm:pt modelId="{3A58C154-0EDB-452A-8611-C0F81C655846}" type="parTrans" cxnId="{CBEDB598-9B34-4CE2-A517-35BFAA2200EF}">
      <dgm:prSet/>
      <dgm:spPr/>
      <dgm:t>
        <a:bodyPr/>
        <a:lstStyle/>
        <a:p>
          <a:endParaRPr lang="en-US"/>
        </a:p>
      </dgm:t>
    </dgm:pt>
    <dgm:pt modelId="{1751ED8D-A4D0-413D-AC35-1D1062E24D65}" type="sibTrans" cxnId="{CBEDB598-9B34-4CE2-A517-35BFAA2200EF}">
      <dgm:prSet/>
      <dgm:spPr/>
      <dgm:t>
        <a:bodyPr/>
        <a:lstStyle/>
        <a:p>
          <a:endParaRPr lang="en-US"/>
        </a:p>
      </dgm:t>
    </dgm:pt>
    <dgm:pt modelId="{E69F0561-D864-4EB9-9445-5499844D2AEF}">
      <dgm:prSet/>
      <dgm:spPr/>
      <dgm:t>
        <a:bodyPr/>
        <a:lstStyle/>
        <a:p>
          <a:r>
            <a:rPr lang="en-US" dirty="0"/>
            <a:t>Invite questions from person being interviewed</a:t>
          </a:r>
        </a:p>
      </dgm:t>
    </dgm:pt>
    <dgm:pt modelId="{6B94FDA2-E6C4-4E36-A39C-EAA9887FEAEA}" type="parTrans" cxnId="{61CA08D8-ECAB-460D-8311-69F42F56E9DE}">
      <dgm:prSet/>
      <dgm:spPr/>
      <dgm:t>
        <a:bodyPr/>
        <a:lstStyle/>
        <a:p>
          <a:endParaRPr lang="en-US"/>
        </a:p>
      </dgm:t>
    </dgm:pt>
    <dgm:pt modelId="{0E7FF00E-5864-457F-8FB6-BF96580A89FD}" type="sibTrans" cxnId="{61CA08D8-ECAB-460D-8311-69F42F56E9DE}">
      <dgm:prSet/>
      <dgm:spPr/>
      <dgm:t>
        <a:bodyPr/>
        <a:lstStyle/>
        <a:p>
          <a:endParaRPr lang="en-US"/>
        </a:p>
      </dgm:t>
    </dgm:pt>
    <dgm:pt modelId="{B400EDFF-673C-44ED-9A51-753EDA01A7DC}" type="pres">
      <dgm:prSet presAssocID="{FE7D9B87-F9CF-4C79-9FCC-D93A39B57DD8}" presName="root" presStyleCnt="0">
        <dgm:presLayoutVars>
          <dgm:dir/>
          <dgm:resizeHandles val="exact"/>
        </dgm:presLayoutVars>
      </dgm:prSet>
      <dgm:spPr/>
    </dgm:pt>
    <dgm:pt modelId="{41EE949C-B879-4E23-899B-6948655086DE}" type="pres">
      <dgm:prSet presAssocID="{F11F4A6C-459C-43E1-BED9-F07DDA595976}" presName="compNode" presStyleCnt="0"/>
      <dgm:spPr/>
    </dgm:pt>
    <dgm:pt modelId="{DE0CD23A-DF1D-4FB9-A3CF-BDFB19C5A854}" type="pres">
      <dgm:prSet presAssocID="{F11F4A6C-459C-43E1-BED9-F07DDA595976}" presName="bgRect" presStyleLbl="bgShp" presStyleIdx="0" presStyleCnt="5"/>
      <dgm:spPr/>
    </dgm:pt>
    <dgm:pt modelId="{C1E15795-0D64-46CE-971E-17299A687F83}" type="pres">
      <dgm:prSet presAssocID="{F11F4A6C-459C-43E1-BED9-F07DDA59597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3B4A992-F266-4F0B-B821-81D8B5F7B7AD}" type="pres">
      <dgm:prSet presAssocID="{F11F4A6C-459C-43E1-BED9-F07DDA595976}" presName="spaceRect" presStyleCnt="0"/>
      <dgm:spPr/>
    </dgm:pt>
    <dgm:pt modelId="{DA5DB71D-622E-47ED-8A2A-9E470635FF2D}" type="pres">
      <dgm:prSet presAssocID="{F11F4A6C-459C-43E1-BED9-F07DDA595976}" presName="parTx" presStyleLbl="revTx" presStyleIdx="0" presStyleCnt="5">
        <dgm:presLayoutVars>
          <dgm:chMax val="0"/>
          <dgm:chPref val="0"/>
        </dgm:presLayoutVars>
      </dgm:prSet>
      <dgm:spPr/>
    </dgm:pt>
    <dgm:pt modelId="{D095E91D-D515-4DA2-B346-E8A7EB1B105E}" type="pres">
      <dgm:prSet presAssocID="{E5DC395B-B904-48E0-840B-9CE9DD063736}" presName="sibTrans" presStyleCnt="0"/>
      <dgm:spPr/>
    </dgm:pt>
    <dgm:pt modelId="{C5D42DD6-1060-4E1C-B1F8-8CACC1DC19E1}" type="pres">
      <dgm:prSet presAssocID="{38B42A68-E12A-4811-A745-6CA113B24517}" presName="compNode" presStyleCnt="0"/>
      <dgm:spPr/>
    </dgm:pt>
    <dgm:pt modelId="{F529517A-568A-491C-A7A8-D554AA424F95}" type="pres">
      <dgm:prSet presAssocID="{38B42A68-E12A-4811-A745-6CA113B24517}" presName="bgRect" presStyleLbl="bgShp" presStyleIdx="1" presStyleCnt="5"/>
      <dgm:spPr/>
    </dgm:pt>
    <dgm:pt modelId="{A6560C47-F3D5-465F-9FD3-32B7BB0924C5}" type="pres">
      <dgm:prSet presAssocID="{38B42A68-E12A-4811-A745-6CA113B245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e"/>
        </a:ext>
      </dgm:extLst>
    </dgm:pt>
    <dgm:pt modelId="{9529599B-8191-490D-B68D-969128A70F3F}" type="pres">
      <dgm:prSet presAssocID="{38B42A68-E12A-4811-A745-6CA113B24517}" presName="spaceRect" presStyleCnt="0"/>
      <dgm:spPr/>
    </dgm:pt>
    <dgm:pt modelId="{7AB7534C-5108-40AD-8E7A-1C8A70824AEC}" type="pres">
      <dgm:prSet presAssocID="{38B42A68-E12A-4811-A745-6CA113B24517}" presName="parTx" presStyleLbl="revTx" presStyleIdx="1" presStyleCnt="5">
        <dgm:presLayoutVars>
          <dgm:chMax val="0"/>
          <dgm:chPref val="0"/>
        </dgm:presLayoutVars>
      </dgm:prSet>
      <dgm:spPr/>
    </dgm:pt>
    <dgm:pt modelId="{87667374-7F1A-4B57-AADB-BF2B9B1A5130}" type="pres">
      <dgm:prSet presAssocID="{70C5BDF8-4336-4498-8741-38D4744AF3B3}" presName="sibTrans" presStyleCnt="0"/>
      <dgm:spPr/>
    </dgm:pt>
    <dgm:pt modelId="{AB0ABCC6-1CD2-4C72-8AE3-0A4A79831E77}" type="pres">
      <dgm:prSet presAssocID="{AB699215-FF29-4920-83DD-07CC0A688C32}" presName="compNode" presStyleCnt="0"/>
      <dgm:spPr/>
    </dgm:pt>
    <dgm:pt modelId="{5DF63413-39AA-40DB-81D4-E5D10C5CF234}" type="pres">
      <dgm:prSet presAssocID="{AB699215-FF29-4920-83DD-07CC0A688C32}" presName="bgRect" presStyleLbl="bgShp" presStyleIdx="2" presStyleCnt="5"/>
      <dgm:spPr/>
    </dgm:pt>
    <dgm:pt modelId="{5AD90E96-14D8-4B72-8440-FB133FF8B324}" type="pres">
      <dgm:prSet presAssocID="{AB699215-FF29-4920-83DD-07CC0A688C3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A07F970E-1E1C-436F-9BAE-11D672695ED0}" type="pres">
      <dgm:prSet presAssocID="{AB699215-FF29-4920-83DD-07CC0A688C32}" presName="spaceRect" presStyleCnt="0"/>
      <dgm:spPr/>
    </dgm:pt>
    <dgm:pt modelId="{FC6D7EA4-9D46-4D7A-A954-6D89B299C4D9}" type="pres">
      <dgm:prSet presAssocID="{AB699215-FF29-4920-83DD-07CC0A688C32}" presName="parTx" presStyleLbl="revTx" presStyleIdx="2" presStyleCnt="5">
        <dgm:presLayoutVars>
          <dgm:chMax val="0"/>
          <dgm:chPref val="0"/>
        </dgm:presLayoutVars>
      </dgm:prSet>
      <dgm:spPr/>
    </dgm:pt>
    <dgm:pt modelId="{C430A98C-D9FA-438D-8705-479535693737}" type="pres">
      <dgm:prSet presAssocID="{1B2FF612-CBB7-496F-B3D5-99C02E3EE503}" presName="sibTrans" presStyleCnt="0"/>
      <dgm:spPr/>
    </dgm:pt>
    <dgm:pt modelId="{DA03D855-0FE5-439E-B700-25F740EF8833}" type="pres">
      <dgm:prSet presAssocID="{9DAD389F-EF30-4382-854A-52C3167BB343}" presName="compNode" presStyleCnt="0"/>
      <dgm:spPr/>
    </dgm:pt>
    <dgm:pt modelId="{01E3B6FC-5EDC-47AD-B052-A03F11295153}" type="pres">
      <dgm:prSet presAssocID="{9DAD389F-EF30-4382-854A-52C3167BB343}" presName="bgRect" presStyleLbl="bgShp" presStyleIdx="3" presStyleCnt="5"/>
      <dgm:spPr/>
    </dgm:pt>
    <dgm:pt modelId="{09C4BACB-B6FC-4117-96A7-78FE33B1B145}" type="pres">
      <dgm:prSet presAssocID="{9DAD389F-EF30-4382-854A-52C3167BB34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8728828A-8704-46D3-8532-7984550A76B2}" type="pres">
      <dgm:prSet presAssocID="{9DAD389F-EF30-4382-854A-52C3167BB343}" presName="spaceRect" presStyleCnt="0"/>
      <dgm:spPr/>
    </dgm:pt>
    <dgm:pt modelId="{814B61AF-A15C-4DCD-80D7-E5A37C418CF6}" type="pres">
      <dgm:prSet presAssocID="{9DAD389F-EF30-4382-854A-52C3167BB343}" presName="parTx" presStyleLbl="revTx" presStyleIdx="3" presStyleCnt="5">
        <dgm:presLayoutVars>
          <dgm:chMax val="0"/>
          <dgm:chPref val="0"/>
        </dgm:presLayoutVars>
      </dgm:prSet>
      <dgm:spPr/>
    </dgm:pt>
    <dgm:pt modelId="{5F502B01-E002-442C-9AA8-B95606FAE967}" type="pres">
      <dgm:prSet presAssocID="{1751ED8D-A4D0-413D-AC35-1D1062E24D65}" presName="sibTrans" presStyleCnt="0"/>
      <dgm:spPr/>
    </dgm:pt>
    <dgm:pt modelId="{3963A9B3-20C7-4171-8CD8-D1E4A3193B44}" type="pres">
      <dgm:prSet presAssocID="{E69F0561-D864-4EB9-9445-5499844D2AEF}" presName="compNode" presStyleCnt="0"/>
      <dgm:spPr/>
    </dgm:pt>
    <dgm:pt modelId="{36036513-46EB-4D36-B51F-5DB60E3B7062}" type="pres">
      <dgm:prSet presAssocID="{E69F0561-D864-4EB9-9445-5499844D2AEF}" presName="bgRect" presStyleLbl="bgShp" presStyleIdx="4" presStyleCnt="5"/>
      <dgm:spPr/>
    </dgm:pt>
    <dgm:pt modelId="{9721F3B9-9088-4F55-B801-5D571BD07A64}" type="pres">
      <dgm:prSet presAssocID="{E69F0561-D864-4EB9-9445-5499844D2A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111BA32E-FF08-4BD1-A744-A569C9FA9170}" type="pres">
      <dgm:prSet presAssocID="{E69F0561-D864-4EB9-9445-5499844D2AEF}" presName="spaceRect" presStyleCnt="0"/>
      <dgm:spPr/>
    </dgm:pt>
    <dgm:pt modelId="{DB162D6F-ECF5-4516-8738-3A7384B04FE9}" type="pres">
      <dgm:prSet presAssocID="{E69F0561-D864-4EB9-9445-5499844D2AEF}" presName="parTx" presStyleLbl="revTx" presStyleIdx="4" presStyleCnt="5">
        <dgm:presLayoutVars>
          <dgm:chMax val="0"/>
          <dgm:chPref val="0"/>
        </dgm:presLayoutVars>
      </dgm:prSet>
      <dgm:spPr/>
    </dgm:pt>
  </dgm:ptLst>
  <dgm:cxnLst>
    <dgm:cxn modelId="{58D8BE46-095B-4A71-BFE7-59D61958ECF8}" type="presOf" srcId="{38B42A68-E12A-4811-A745-6CA113B24517}" destId="{7AB7534C-5108-40AD-8E7A-1C8A70824AEC}" srcOrd="0" destOrd="0" presId="urn:microsoft.com/office/officeart/2018/2/layout/IconVerticalSolidList"/>
    <dgm:cxn modelId="{F6CF7380-BBD0-4DD0-88B8-1FECF4258A0B}" type="presOf" srcId="{F11F4A6C-459C-43E1-BED9-F07DDA595976}" destId="{DA5DB71D-622E-47ED-8A2A-9E470635FF2D}" srcOrd="0" destOrd="0" presId="urn:microsoft.com/office/officeart/2018/2/layout/IconVerticalSolidList"/>
    <dgm:cxn modelId="{CBC8608B-4D64-4752-AC3C-EE58EB2114EF}" type="presOf" srcId="{FE7D9B87-F9CF-4C79-9FCC-D93A39B57DD8}" destId="{B400EDFF-673C-44ED-9A51-753EDA01A7DC}" srcOrd="0" destOrd="0" presId="urn:microsoft.com/office/officeart/2018/2/layout/IconVerticalSolidList"/>
    <dgm:cxn modelId="{1B21B291-2BF1-4C5C-BBC8-A671ABE8D719}" srcId="{FE7D9B87-F9CF-4C79-9FCC-D93A39B57DD8}" destId="{38B42A68-E12A-4811-A745-6CA113B24517}" srcOrd="1" destOrd="0" parTransId="{F51E7A9E-8108-42D5-8FE0-0978965ADF7B}" sibTransId="{70C5BDF8-4336-4498-8741-38D4744AF3B3}"/>
    <dgm:cxn modelId="{CBEDB598-9B34-4CE2-A517-35BFAA2200EF}" srcId="{FE7D9B87-F9CF-4C79-9FCC-D93A39B57DD8}" destId="{9DAD389F-EF30-4382-854A-52C3167BB343}" srcOrd="3" destOrd="0" parTransId="{3A58C154-0EDB-452A-8611-C0F81C655846}" sibTransId="{1751ED8D-A4D0-413D-AC35-1D1062E24D65}"/>
    <dgm:cxn modelId="{49732AAE-F5C9-4FA1-AA63-25011A7D3CB4}" type="presOf" srcId="{AB699215-FF29-4920-83DD-07CC0A688C32}" destId="{FC6D7EA4-9D46-4D7A-A954-6D89B299C4D9}" srcOrd="0" destOrd="0" presId="urn:microsoft.com/office/officeart/2018/2/layout/IconVerticalSolidList"/>
    <dgm:cxn modelId="{07B3B4B4-E897-430B-94BA-8CF40A20A04C}" srcId="{FE7D9B87-F9CF-4C79-9FCC-D93A39B57DD8}" destId="{F11F4A6C-459C-43E1-BED9-F07DDA595976}" srcOrd="0" destOrd="0" parTransId="{791009CF-BAB5-46BE-85CE-D6EE0C074313}" sibTransId="{E5DC395B-B904-48E0-840B-9CE9DD063736}"/>
    <dgm:cxn modelId="{78F1C0CE-59AA-4106-BA8A-702050C1FBC4}" type="presOf" srcId="{9DAD389F-EF30-4382-854A-52C3167BB343}" destId="{814B61AF-A15C-4DCD-80D7-E5A37C418CF6}" srcOrd="0" destOrd="0" presId="urn:microsoft.com/office/officeart/2018/2/layout/IconVerticalSolidList"/>
    <dgm:cxn modelId="{44E55ED3-AC85-4BB9-AB1B-66DF8065E227}" srcId="{FE7D9B87-F9CF-4C79-9FCC-D93A39B57DD8}" destId="{AB699215-FF29-4920-83DD-07CC0A688C32}" srcOrd="2" destOrd="0" parTransId="{5115D97A-8C1A-4DEE-B8D8-6801BD1D6FBC}" sibTransId="{1B2FF612-CBB7-496F-B3D5-99C02E3EE503}"/>
    <dgm:cxn modelId="{61CA08D8-ECAB-460D-8311-69F42F56E9DE}" srcId="{FE7D9B87-F9CF-4C79-9FCC-D93A39B57DD8}" destId="{E69F0561-D864-4EB9-9445-5499844D2AEF}" srcOrd="4" destOrd="0" parTransId="{6B94FDA2-E6C4-4E36-A39C-EAA9887FEAEA}" sibTransId="{0E7FF00E-5864-457F-8FB6-BF96580A89FD}"/>
    <dgm:cxn modelId="{4C82D3FB-9ADA-455F-9E0B-8C8023C8DCB3}" type="presOf" srcId="{E69F0561-D864-4EB9-9445-5499844D2AEF}" destId="{DB162D6F-ECF5-4516-8738-3A7384B04FE9}" srcOrd="0" destOrd="0" presId="urn:microsoft.com/office/officeart/2018/2/layout/IconVerticalSolidList"/>
    <dgm:cxn modelId="{48E02060-C5CE-4F79-993D-673E09FC0BDE}" type="presParOf" srcId="{B400EDFF-673C-44ED-9A51-753EDA01A7DC}" destId="{41EE949C-B879-4E23-899B-6948655086DE}" srcOrd="0" destOrd="0" presId="urn:microsoft.com/office/officeart/2018/2/layout/IconVerticalSolidList"/>
    <dgm:cxn modelId="{C1C19D01-083C-4F3E-91D8-67C90D836CCF}" type="presParOf" srcId="{41EE949C-B879-4E23-899B-6948655086DE}" destId="{DE0CD23A-DF1D-4FB9-A3CF-BDFB19C5A854}" srcOrd="0" destOrd="0" presId="urn:microsoft.com/office/officeart/2018/2/layout/IconVerticalSolidList"/>
    <dgm:cxn modelId="{740CFB56-C387-4B7F-9D8C-F6242922498E}" type="presParOf" srcId="{41EE949C-B879-4E23-899B-6948655086DE}" destId="{C1E15795-0D64-46CE-971E-17299A687F83}" srcOrd="1" destOrd="0" presId="urn:microsoft.com/office/officeart/2018/2/layout/IconVerticalSolidList"/>
    <dgm:cxn modelId="{C67144BD-64A7-4CEE-AE7A-311D1C3E7D3E}" type="presParOf" srcId="{41EE949C-B879-4E23-899B-6948655086DE}" destId="{13B4A992-F266-4F0B-B821-81D8B5F7B7AD}" srcOrd="2" destOrd="0" presId="urn:microsoft.com/office/officeart/2018/2/layout/IconVerticalSolidList"/>
    <dgm:cxn modelId="{82F2EBA7-20C2-4A36-B4AF-E76001DFE717}" type="presParOf" srcId="{41EE949C-B879-4E23-899B-6948655086DE}" destId="{DA5DB71D-622E-47ED-8A2A-9E470635FF2D}" srcOrd="3" destOrd="0" presId="urn:microsoft.com/office/officeart/2018/2/layout/IconVerticalSolidList"/>
    <dgm:cxn modelId="{14C2E398-084F-4AD3-B95D-C515E7A83D09}" type="presParOf" srcId="{B400EDFF-673C-44ED-9A51-753EDA01A7DC}" destId="{D095E91D-D515-4DA2-B346-E8A7EB1B105E}" srcOrd="1" destOrd="0" presId="urn:microsoft.com/office/officeart/2018/2/layout/IconVerticalSolidList"/>
    <dgm:cxn modelId="{1B785A97-831B-4F0D-BC3B-B0EEEC9C0D92}" type="presParOf" srcId="{B400EDFF-673C-44ED-9A51-753EDA01A7DC}" destId="{C5D42DD6-1060-4E1C-B1F8-8CACC1DC19E1}" srcOrd="2" destOrd="0" presId="urn:microsoft.com/office/officeart/2018/2/layout/IconVerticalSolidList"/>
    <dgm:cxn modelId="{6992BDBF-8B23-440D-8B4E-8D91ACAFF419}" type="presParOf" srcId="{C5D42DD6-1060-4E1C-B1F8-8CACC1DC19E1}" destId="{F529517A-568A-491C-A7A8-D554AA424F95}" srcOrd="0" destOrd="0" presId="urn:microsoft.com/office/officeart/2018/2/layout/IconVerticalSolidList"/>
    <dgm:cxn modelId="{94F3C638-E789-416A-AB93-801F441E904C}" type="presParOf" srcId="{C5D42DD6-1060-4E1C-B1F8-8CACC1DC19E1}" destId="{A6560C47-F3D5-465F-9FD3-32B7BB0924C5}" srcOrd="1" destOrd="0" presId="urn:microsoft.com/office/officeart/2018/2/layout/IconVerticalSolidList"/>
    <dgm:cxn modelId="{C22D7E42-DD14-49C1-9298-CD48F03582D8}" type="presParOf" srcId="{C5D42DD6-1060-4E1C-B1F8-8CACC1DC19E1}" destId="{9529599B-8191-490D-B68D-969128A70F3F}" srcOrd="2" destOrd="0" presId="urn:microsoft.com/office/officeart/2018/2/layout/IconVerticalSolidList"/>
    <dgm:cxn modelId="{21BE306E-2DB2-49FA-9745-CDC7D75D57A4}" type="presParOf" srcId="{C5D42DD6-1060-4E1C-B1F8-8CACC1DC19E1}" destId="{7AB7534C-5108-40AD-8E7A-1C8A70824AEC}" srcOrd="3" destOrd="0" presId="urn:microsoft.com/office/officeart/2018/2/layout/IconVerticalSolidList"/>
    <dgm:cxn modelId="{9E77CC8A-5F36-48F6-A764-906E1C5302E8}" type="presParOf" srcId="{B400EDFF-673C-44ED-9A51-753EDA01A7DC}" destId="{87667374-7F1A-4B57-AADB-BF2B9B1A5130}" srcOrd="3" destOrd="0" presId="urn:microsoft.com/office/officeart/2018/2/layout/IconVerticalSolidList"/>
    <dgm:cxn modelId="{72850796-B3FA-4149-B797-E165F9D2888C}" type="presParOf" srcId="{B400EDFF-673C-44ED-9A51-753EDA01A7DC}" destId="{AB0ABCC6-1CD2-4C72-8AE3-0A4A79831E77}" srcOrd="4" destOrd="0" presId="urn:microsoft.com/office/officeart/2018/2/layout/IconVerticalSolidList"/>
    <dgm:cxn modelId="{8B318155-7A28-412D-AA4A-9883B0788952}" type="presParOf" srcId="{AB0ABCC6-1CD2-4C72-8AE3-0A4A79831E77}" destId="{5DF63413-39AA-40DB-81D4-E5D10C5CF234}" srcOrd="0" destOrd="0" presId="urn:microsoft.com/office/officeart/2018/2/layout/IconVerticalSolidList"/>
    <dgm:cxn modelId="{33EFA02F-7B9A-4558-88C5-7F387B7EDDFE}" type="presParOf" srcId="{AB0ABCC6-1CD2-4C72-8AE3-0A4A79831E77}" destId="{5AD90E96-14D8-4B72-8440-FB133FF8B324}" srcOrd="1" destOrd="0" presId="urn:microsoft.com/office/officeart/2018/2/layout/IconVerticalSolidList"/>
    <dgm:cxn modelId="{566C7D00-1978-4688-BB7B-F6A2A9F7825A}" type="presParOf" srcId="{AB0ABCC6-1CD2-4C72-8AE3-0A4A79831E77}" destId="{A07F970E-1E1C-436F-9BAE-11D672695ED0}" srcOrd="2" destOrd="0" presId="urn:microsoft.com/office/officeart/2018/2/layout/IconVerticalSolidList"/>
    <dgm:cxn modelId="{2D22844E-470E-460E-8D87-10F1F369118A}" type="presParOf" srcId="{AB0ABCC6-1CD2-4C72-8AE3-0A4A79831E77}" destId="{FC6D7EA4-9D46-4D7A-A954-6D89B299C4D9}" srcOrd="3" destOrd="0" presId="urn:microsoft.com/office/officeart/2018/2/layout/IconVerticalSolidList"/>
    <dgm:cxn modelId="{75B5CB5B-27D1-477A-8DB3-B4E5ADB1010D}" type="presParOf" srcId="{B400EDFF-673C-44ED-9A51-753EDA01A7DC}" destId="{C430A98C-D9FA-438D-8705-479535693737}" srcOrd="5" destOrd="0" presId="urn:microsoft.com/office/officeart/2018/2/layout/IconVerticalSolidList"/>
    <dgm:cxn modelId="{6AAB4AE8-3033-43F2-A551-44B370F53C88}" type="presParOf" srcId="{B400EDFF-673C-44ED-9A51-753EDA01A7DC}" destId="{DA03D855-0FE5-439E-B700-25F740EF8833}" srcOrd="6" destOrd="0" presId="urn:microsoft.com/office/officeart/2018/2/layout/IconVerticalSolidList"/>
    <dgm:cxn modelId="{944FDDBB-029B-4508-99B2-C051C345B6BE}" type="presParOf" srcId="{DA03D855-0FE5-439E-B700-25F740EF8833}" destId="{01E3B6FC-5EDC-47AD-B052-A03F11295153}" srcOrd="0" destOrd="0" presId="urn:microsoft.com/office/officeart/2018/2/layout/IconVerticalSolidList"/>
    <dgm:cxn modelId="{E90C5EA7-7119-4C9C-8A8B-ADC1E65CB19F}" type="presParOf" srcId="{DA03D855-0FE5-439E-B700-25F740EF8833}" destId="{09C4BACB-B6FC-4117-96A7-78FE33B1B145}" srcOrd="1" destOrd="0" presId="urn:microsoft.com/office/officeart/2018/2/layout/IconVerticalSolidList"/>
    <dgm:cxn modelId="{EE1536E9-81A8-4073-830B-5739FA6E8E0D}" type="presParOf" srcId="{DA03D855-0FE5-439E-B700-25F740EF8833}" destId="{8728828A-8704-46D3-8532-7984550A76B2}" srcOrd="2" destOrd="0" presId="urn:microsoft.com/office/officeart/2018/2/layout/IconVerticalSolidList"/>
    <dgm:cxn modelId="{3B1239A9-7128-45E4-B282-BC038A4627DA}" type="presParOf" srcId="{DA03D855-0FE5-439E-B700-25F740EF8833}" destId="{814B61AF-A15C-4DCD-80D7-E5A37C418CF6}" srcOrd="3" destOrd="0" presId="urn:microsoft.com/office/officeart/2018/2/layout/IconVerticalSolidList"/>
    <dgm:cxn modelId="{DFBBC2A6-50C6-48A6-B292-8A5F19C76DB9}" type="presParOf" srcId="{B400EDFF-673C-44ED-9A51-753EDA01A7DC}" destId="{5F502B01-E002-442C-9AA8-B95606FAE967}" srcOrd="7" destOrd="0" presId="urn:microsoft.com/office/officeart/2018/2/layout/IconVerticalSolidList"/>
    <dgm:cxn modelId="{164B0D5A-D001-4080-8ED9-CBF7C39CB1B3}" type="presParOf" srcId="{B400EDFF-673C-44ED-9A51-753EDA01A7DC}" destId="{3963A9B3-20C7-4171-8CD8-D1E4A3193B44}" srcOrd="8" destOrd="0" presId="urn:microsoft.com/office/officeart/2018/2/layout/IconVerticalSolidList"/>
    <dgm:cxn modelId="{72E53818-01B7-40C7-9B5E-E0F86CA3F055}" type="presParOf" srcId="{3963A9B3-20C7-4171-8CD8-D1E4A3193B44}" destId="{36036513-46EB-4D36-B51F-5DB60E3B7062}" srcOrd="0" destOrd="0" presId="urn:microsoft.com/office/officeart/2018/2/layout/IconVerticalSolidList"/>
    <dgm:cxn modelId="{ED4EAD89-5360-4E21-8C75-F39DC95696CA}" type="presParOf" srcId="{3963A9B3-20C7-4171-8CD8-D1E4A3193B44}" destId="{9721F3B9-9088-4F55-B801-5D571BD07A64}" srcOrd="1" destOrd="0" presId="urn:microsoft.com/office/officeart/2018/2/layout/IconVerticalSolidList"/>
    <dgm:cxn modelId="{9B6AA6A8-B12E-4A6F-BC26-FEA261F48CAD}" type="presParOf" srcId="{3963A9B3-20C7-4171-8CD8-D1E4A3193B44}" destId="{111BA32E-FF08-4BD1-A744-A569C9FA9170}" srcOrd="2" destOrd="0" presId="urn:microsoft.com/office/officeart/2018/2/layout/IconVerticalSolidList"/>
    <dgm:cxn modelId="{C74444AF-A31E-4763-BD5E-95B2587C7455}" type="presParOf" srcId="{3963A9B3-20C7-4171-8CD8-D1E4A3193B44}" destId="{DB162D6F-ECF5-4516-8738-3A7384B04F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0ADBB0-27E6-42F6-AE84-9E842BC54C0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1E2E3D8-CC64-4409-B885-63B54E401C1A}">
      <dgm:prSet/>
      <dgm:spPr/>
      <dgm:t>
        <a:bodyPr/>
        <a:lstStyle/>
        <a:p>
          <a:r>
            <a:rPr lang="en-US"/>
            <a:t>Re-review your notes</a:t>
          </a:r>
        </a:p>
      </dgm:t>
    </dgm:pt>
    <dgm:pt modelId="{5B7012BF-807E-484A-ACB9-70546BB25B10}" type="parTrans" cxnId="{BD6EFBA2-CBAD-4189-B841-317758E1D777}">
      <dgm:prSet/>
      <dgm:spPr/>
      <dgm:t>
        <a:bodyPr/>
        <a:lstStyle/>
        <a:p>
          <a:endParaRPr lang="en-US"/>
        </a:p>
      </dgm:t>
    </dgm:pt>
    <dgm:pt modelId="{C090DA54-59FD-4318-B1ED-82F46334ABE9}" type="sibTrans" cxnId="{BD6EFBA2-CBAD-4189-B841-317758E1D777}">
      <dgm:prSet/>
      <dgm:spPr/>
      <dgm:t>
        <a:bodyPr/>
        <a:lstStyle/>
        <a:p>
          <a:endParaRPr lang="en-US"/>
        </a:p>
      </dgm:t>
    </dgm:pt>
    <dgm:pt modelId="{EB6BB357-C504-4174-AC7E-1C0770FC5136}">
      <dgm:prSet/>
      <dgm:spPr/>
      <dgm:t>
        <a:bodyPr/>
        <a:lstStyle/>
        <a:p>
          <a:r>
            <a:rPr lang="en-US"/>
            <a:t>Re-review the elements of each charge</a:t>
          </a:r>
        </a:p>
      </dgm:t>
    </dgm:pt>
    <dgm:pt modelId="{A1382432-C358-4E38-A995-FF0562D4FD60}" type="parTrans" cxnId="{B73AB37A-599D-4CE9-A4C8-AF0DD510E336}">
      <dgm:prSet/>
      <dgm:spPr/>
      <dgm:t>
        <a:bodyPr/>
        <a:lstStyle/>
        <a:p>
          <a:endParaRPr lang="en-US"/>
        </a:p>
      </dgm:t>
    </dgm:pt>
    <dgm:pt modelId="{9ADC9A8A-C18F-4AA2-9E3F-994DA5412893}" type="sibTrans" cxnId="{B73AB37A-599D-4CE9-A4C8-AF0DD510E336}">
      <dgm:prSet/>
      <dgm:spPr/>
      <dgm:t>
        <a:bodyPr/>
        <a:lstStyle/>
        <a:p>
          <a:endParaRPr lang="en-US"/>
        </a:p>
      </dgm:t>
    </dgm:pt>
    <dgm:pt modelId="{0173F69A-887B-49AC-8646-B279DA00CECB}">
      <dgm:prSet/>
      <dgm:spPr/>
      <dgm:t>
        <a:bodyPr/>
        <a:lstStyle/>
        <a:p>
          <a:r>
            <a:rPr lang="en-US" dirty="0"/>
            <a:t>Have you elicited all the information this witness might have about each element?</a:t>
          </a:r>
        </a:p>
      </dgm:t>
    </dgm:pt>
    <dgm:pt modelId="{2E6BAA69-43C4-42EE-B9F7-D3C17167AC6C}" type="parTrans" cxnId="{EB7402D6-CF8A-4F21-8494-305DB3C976D2}">
      <dgm:prSet/>
      <dgm:spPr/>
      <dgm:t>
        <a:bodyPr/>
        <a:lstStyle/>
        <a:p>
          <a:endParaRPr lang="en-US"/>
        </a:p>
      </dgm:t>
    </dgm:pt>
    <dgm:pt modelId="{E6934E6A-7B5D-41D9-AA09-22254A969040}" type="sibTrans" cxnId="{EB7402D6-CF8A-4F21-8494-305DB3C976D2}">
      <dgm:prSet/>
      <dgm:spPr/>
      <dgm:t>
        <a:bodyPr/>
        <a:lstStyle/>
        <a:p>
          <a:endParaRPr lang="en-US"/>
        </a:p>
      </dgm:t>
    </dgm:pt>
    <dgm:pt modelId="{633055DD-4621-4395-90BB-2483CE5827E3}">
      <dgm:prSet/>
      <dgm:spPr/>
      <dgm:t>
        <a:bodyPr/>
        <a:lstStyle/>
        <a:p>
          <a:r>
            <a:rPr lang="en-US"/>
            <a:t>Do you have an understanding of how the witness obtained the information they shared?</a:t>
          </a:r>
        </a:p>
      </dgm:t>
    </dgm:pt>
    <dgm:pt modelId="{A2359048-A7BE-4B8C-A1F1-3B863BA23AC0}" type="parTrans" cxnId="{7E9485D0-0808-451E-9AB0-95E25C00899C}">
      <dgm:prSet/>
      <dgm:spPr/>
      <dgm:t>
        <a:bodyPr/>
        <a:lstStyle/>
        <a:p>
          <a:endParaRPr lang="en-US"/>
        </a:p>
      </dgm:t>
    </dgm:pt>
    <dgm:pt modelId="{98684489-7E05-4311-9B7E-37084DFBA367}" type="sibTrans" cxnId="{7E9485D0-0808-451E-9AB0-95E25C00899C}">
      <dgm:prSet/>
      <dgm:spPr/>
      <dgm:t>
        <a:bodyPr/>
        <a:lstStyle/>
        <a:p>
          <a:endParaRPr lang="en-US"/>
        </a:p>
      </dgm:t>
    </dgm:pt>
    <dgm:pt modelId="{E5A31C90-F181-411A-A7D5-1610D409C20F}">
      <dgm:prSet/>
      <dgm:spPr/>
      <dgm:t>
        <a:bodyPr/>
        <a:lstStyle/>
        <a:p>
          <a:r>
            <a:rPr lang="en-US"/>
            <a:t>Use the magic question: “Do you have anything else you want to tell me that you think is relevant?”</a:t>
          </a:r>
        </a:p>
      </dgm:t>
    </dgm:pt>
    <dgm:pt modelId="{FF2E4E2E-A3E6-4919-951F-2A520CA2129E}" type="parTrans" cxnId="{C3AFFC0A-C401-465E-A317-C7C518C17BB6}">
      <dgm:prSet/>
      <dgm:spPr/>
      <dgm:t>
        <a:bodyPr/>
        <a:lstStyle/>
        <a:p>
          <a:endParaRPr lang="en-US"/>
        </a:p>
      </dgm:t>
    </dgm:pt>
    <dgm:pt modelId="{7FF27F0E-B8B3-40C8-AC15-4635371EFFB4}" type="sibTrans" cxnId="{C3AFFC0A-C401-465E-A317-C7C518C17BB6}">
      <dgm:prSet/>
      <dgm:spPr/>
      <dgm:t>
        <a:bodyPr/>
        <a:lstStyle/>
        <a:p>
          <a:endParaRPr lang="en-US"/>
        </a:p>
      </dgm:t>
    </dgm:pt>
    <dgm:pt modelId="{71482E36-F77D-C04B-BEE1-3A04CCB59286}" type="pres">
      <dgm:prSet presAssocID="{9F0ADBB0-27E6-42F6-AE84-9E842BC54C0F}" presName="linear" presStyleCnt="0">
        <dgm:presLayoutVars>
          <dgm:animLvl val="lvl"/>
          <dgm:resizeHandles val="exact"/>
        </dgm:presLayoutVars>
      </dgm:prSet>
      <dgm:spPr/>
    </dgm:pt>
    <dgm:pt modelId="{1B80A237-3C49-C640-9008-0273866D0A04}" type="pres">
      <dgm:prSet presAssocID="{01E2E3D8-CC64-4409-B885-63B54E401C1A}" presName="parentText" presStyleLbl="node1" presStyleIdx="0" presStyleCnt="2">
        <dgm:presLayoutVars>
          <dgm:chMax val="0"/>
          <dgm:bulletEnabled val="1"/>
        </dgm:presLayoutVars>
      </dgm:prSet>
      <dgm:spPr/>
    </dgm:pt>
    <dgm:pt modelId="{9094120D-9D9D-AD4C-826B-0CEA8FDB9554}" type="pres">
      <dgm:prSet presAssocID="{C090DA54-59FD-4318-B1ED-82F46334ABE9}" presName="spacer" presStyleCnt="0"/>
      <dgm:spPr/>
    </dgm:pt>
    <dgm:pt modelId="{FF074E09-16AC-E440-85F2-3D1E2E40A55E}" type="pres">
      <dgm:prSet presAssocID="{EB6BB357-C504-4174-AC7E-1C0770FC5136}" presName="parentText" presStyleLbl="node1" presStyleIdx="1" presStyleCnt="2">
        <dgm:presLayoutVars>
          <dgm:chMax val="0"/>
          <dgm:bulletEnabled val="1"/>
        </dgm:presLayoutVars>
      </dgm:prSet>
      <dgm:spPr/>
    </dgm:pt>
    <dgm:pt modelId="{95BB3237-945B-A242-9ADA-A8701D0B4EED}" type="pres">
      <dgm:prSet presAssocID="{EB6BB357-C504-4174-AC7E-1C0770FC5136}" presName="childText" presStyleLbl="revTx" presStyleIdx="0" presStyleCnt="1">
        <dgm:presLayoutVars>
          <dgm:bulletEnabled val="1"/>
        </dgm:presLayoutVars>
      </dgm:prSet>
      <dgm:spPr/>
    </dgm:pt>
  </dgm:ptLst>
  <dgm:cxnLst>
    <dgm:cxn modelId="{C3AFFC0A-C401-465E-A317-C7C518C17BB6}" srcId="{EB6BB357-C504-4174-AC7E-1C0770FC5136}" destId="{E5A31C90-F181-411A-A7D5-1610D409C20F}" srcOrd="2" destOrd="0" parTransId="{FF2E4E2E-A3E6-4919-951F-2A520CA2129E}" sibTransId="{7FF27F0E-B8B3-40C8-AC15-4635371EFFB4}"/>
    <dgm:cxn modelId="{8243712D-6649-E64E-8AC4-C3E4358AC6E6}" type="presOf" srcId="{633055DD-4621-4395-90BB-2483CE5827E3}" destId="{95BB3237-945B-A242-9ADA-A8701D0B4EED}" srcOrd="0" destOrd="1" presId="urn:microsoft.com/office/officeart/2005/8/layout/vList2"/>
    <dgm:cxn modelId="{335E7B30-1FA8-CA43-9B42-68F50DDB4622}" type="presOf" srcId="{9F0ADBB0-27E6-42F6-AE84-9E842BC54C0F}" destId="{71482E36-F77D-C04B-BEE1-3A04CCB59286}" srcOrd="0" destOrd="0" presId="urn:microsoft.com/office/officeart/2005/8/layout/vList2"/>
    <dgm:cxn modelId="{3F0EA057-D870-814F-8DFA-63D72002E9EE}" type="presOf" srcId="{01E2E3D8-CC64-4409-B885-63B54E401C1A}" destId="{1B80A237-3C49-C640-9008-0273866D0A04}" srcOrd="0" destOrd="0" presId="urn:microsoft.com/office/officeart/2005/8/layout/vList2"/>
    <dgm:cxn modelId="{B73AB37A-599D-4CE9-A4C8-AF0DD510E336}" srcId="{9F0ADBB0-27E6-42F6-AE84-9E842BC54C0F}" destId="{EB6BB357-C504-4174-AC7E-1C0770FC5136}" srcOrd="1" destOrd="0" parTransId="{A1382432-C358-4E38-A995-FF0562D4FD60}" sibTransId="{9ADC9A8A-C18F-4AA2-9E3F-994DA5412893}"/>
    <dgm:cxn modelId="{BD6EFBA2-CBAD-4189-B841-317758E1D777}" srcId="{9F0ADBB0-27E6-42F6-AE84-9E842BC54C0F}" destId="{01E2E3D8-CC64-4409-B885-63B54E401C1A}" srcOrd="0" destOrd="0" parTransId="{5B7012BF-807E-484A-ACB9-70546BB25B10}" sibTransId="{C090DA54-59FD-4318-B1ED-82F46334ABE9}"/>
    <dgm:cxn modelId="{E158D8AF-BE73-F94B-A80A-806FF867D2DE}" type="presOf" srcId="{EB6BB357-C504-4174-AC7E-1C0770FC5136}" destId="{FF074E09-16AC-E440-85F2-3D1E2E40A55E}" srcOrd="0" destOrd="0" presId="urn:microsoft.com/office/officeart/2005/8/layout/vList2"/>
    <dgm:cxn modelId="{9D1343C1-5B80-BA46-B95E-C4C1EB70C0EC}" type="presOf" srcId="{0173F69A-887B-49AC-8646-B279DA00CECB}" destId="{95BB3237-945B-A242-9ADA-A8701D0B4EED}" srcOrd="0" destOrd="0" presId="urn:microsoft.com/office/officeart/2005/8/layout/vList2"/>
    <dgm:cxn modelId="{7E9485D0-0808-451E-9AB0-95E25C00899C}" srcId="{EB6BB357-C504-4174-AC7E-1C0770FC5136}" destId="{633055DD-4621-4395-90BB-2483CE5827E3}" srcOrd="1" destOrd="0" parTransId="{A2359048-A7BE-4B8C-A1F1-3B863BA23AC0}" sibTransId="{98684489-7E05-4311-9B7E-37084DFBA367}"/>
    <dgm:cxn modelId="{EB7402D6-CF8A-4F21-8494-305DB3C976D2}" srcId="{EB6BB357-C504-4174-AC7E-1C0770FC5136}" destId="{0173F69A-887B-49AC-8646-B279DA00CECB}" srcOrd="0" destOrd="0" parTransId="{2E6BAA69-43C4-42EE-B9F7-D3C17167AC6C}" sibTransId="{E6934E6A-7B5D-41D9-AA09-22254A969040}"/>
    <dgm:cxn modelId="{FE857BEF-9FAD-F748-8C08-45C4AAB05B89}" type="presOf" srcId="{E5A31C90-F181-411A-A7D5-1610D409C20F}" destId="{95BB3237-945B-A242-9ADA-A8701D0B4EED}" srcOrd="0" destOrd="2" presId="urn:microsoft.com/office/officeart/2005/8/layout/vList2"/>
    <dgm:cxn modelId="{A9CFAA15-E5D5-794E-8FE1-DD3D8F7F5AC4}" type="presParOf" srcId="{71482E36-F77D-C04B-BEE1-3A04CCB59286}" destId="{1B80A237-3C49-C640-9008-0273866D0A04}" srcOrd="0" destOrd="0" presId="urn:microsoft.com/office/officeart/2005/8/layout/vList2"/>
    <dgm:cxn modelId="{9C23E600-F796-F346-9D3D-C778B99897B6}" type="presParOf" srcId="{71482E36-F77D-C04B-BEE1-3A04CCB59286}" destId="{9094120D-9D9D-AD4C-826B-0CEA8FDB9554}" srcOrd="1" destOrd="0" presId="urn:microsoft.com/office/officeart/2005/8/layout/vList2"/>
    <dgm:cxn modelId="{D298BCA2-B5E4-8F41-8A35-21367C235B6D}" type="presParOf" srcId="{71482E36-F77D-C04B-BEE1-3A04CCB59286}" destId="{FF074E09-16AC-E440-85F2-3D1E2E40A55E}" srcOrd="2" destOrd="0" presId="urn:microsoft.com/office/officeart/2005/8/layout/vList2"/>
    <dgm:cxn modelId="{0D27DE5B-7388-0E47-B4B8-1022634D72F7}" type="presParOf" srcId="{71482E36-F77D-C04B-BEE1-3A04CCB59286}" destId="{95BB3237-945B-A242-9ADA-A8701D0B4EE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65D88D-46B4-496B-82D3-4E48AE2B0CBD}" type="doc">
      <dgm:prSet loTypeId="urn:microsoft.com/office/officeart/2016/7/layout/VerticalSolidActionList" loCatId="List" qsTypeId="urn:microsoft.com/office/officeart/2005/8/quickstyle/simple4" qsCatId="simple" csTypeId="urn:microsoft.com/office/officeart/2005/8/colors/colorful2" csCatId="colorful"/>
      <dgm:spPr/>
      <dgm:t>
        <a:bodyPr/>
        <a:lstStyle/>
        <a:p>
          <a:endParaRPr lang="en-US"/>
        </a:p>
      </dgm:t>
    </dgm:pt>
    <dgm:pt modelId="{02E7CE9E-1950-42F6-894E-B40C3BEB61EE}">
      <dgm:prSet/>
      <dgm:spPr/>
      <dgm:t>
        <a:bodyPr/>
        <a:lstStyle/>
        <a:p>
          <a:r>
            <a:rPr lang="en-US"/>
            <a:t>Gather</a:t>
          </a:r>
        </a:p>
      </dgm:t>
    </dgm:pt>
    <dgm:pt modelId="{4A054FA1-6305-473C-A453-26AB96D07B0D}" type="parTrans" cxnId="{B895342B-2466-4CD2-934C-CE89D99D1F7C}">
      <dgm:prSet/>
      <dgm:spPr/>
      <dgm:t>
        <a:bodyPr/>
        <a:lstStyle/>
        <a:p>
          <a:endParaRPr lang="en-US"/>
        </a:p>
      </dgm:t>
    </dgm:pt>
    <dgm:pt modelId="{99D9BEEA-DC6F-48FE-95E4-03FC47A75856}" type="sibTrans" cxnId="{B895342B-2466-4CD2-934C-CE89D99D1F7C}">
      <dgm:prSet/>
      <dgm:spPr/>
      <dgm:t>
        <a:bodyPr/>
        <a:lstStyle/>
        <a:p>
          <a:endParaRPr lang="en-US"/>
        </a:p>
      </dgm:t>
    </dgm:pt>
    <dgm:pt modelId="{57BF6624-90D3-4FA0-996C-2183CC9BC02D}">
      <dgm:prSet/>
      <dgm:spPr/>
      <dgm:t>
        <a:bodyPr/>
        <a:lstStyle/>
        <a:p>
          <a:r>
            <a:rPr lang="en-US"/>
            <a:t>Gather facts to assist decision-maker</a:t>
          </a:r>
        </a:p>
      </dgm:t>
    </dgm:pt>
    <dgm:pt modelId="{CE06782E-BE7C-49C7-A4BE-9514268A397F}" type="parTrans" cxnId="{B7DA5048-23BE-41DD-A326-4AAF97BC4EFA}">
      <dgm:prSet/>
      <dgm:spPr/>
      <dgm:t>
        <a:bodyPr/>
        <a:lstStyle/>
        <a:p>
          <a:endParaRPr lang="en-US"/>
        </a:p>
      </dgm:t>
    </dgm:pt>
    <dgm:pt modelId="{BDC27495-7AA2-41A4-AA80-450610C37D94}" type="sibTrans" cxnId="{B7DA5048-23BE-41DD-A326-4AAF97BC4EFA}">
      <dgm:prSet/>
      <dgm:spPr/>
      <dgm:t>
        <a:bodyPr/>
        <a:lstStyle/>
        <a:p>
          <a:endParaRPr lang="en-US"/>
        </a:p>
      </dgm:t>
    </dgm:pt>
    <dgm:pt modelId="{17313DFB-D0E1-4F29-8913-645DBAB1ADC3}">
      <dgm:prSet/>
      <dgm:spPr/>
      <dgm:t>
        <a:bodyPr/>
        <a:lstStyle/>
        <a:p>
          <a:r>
            <a:rPr lang="en-US"/>
            <a:t>Ask</a:t>
          </a:r>
        </a:p>
      </dgm:t>
    </dgm:pt>
    <dgm:pt modelId="{A9D6A350-A590-4013-B5BD-6F5DBCAF2226}" type="parTrans" cxnId="{DF5407CD-080E-4440-9504-0393607FDB56}">
      <dgm:prSet/>
      <dgm:spPr/>
      <dgm:t>
        <a:bodyPr/>
        <a:lstStyle/>
        <a:p>
          <a:endParaRPr lang="en-US"/>
        </a:p>
      </dgm:t>
    </dgm:pt>
    <dgm:pt modelId="{98D10DF0-D6F2-448B-B985-D4BDB6F6DAC6}" type="sibTrans" cxnId="{DF5407CD-080E-4440-9504-0393607FDB56}">
      <dgm:prSet/>
      <dgm:spPr/>
      <dgm:t>
        <a:bodyPr/>
        <a:lstStyle/>
        <a:p>
          <a:endParaRPr lang="en-US"/>
        </a:p>
      </dgm:t>
    </dgm:pt>
    <dgm:pt modelId="{6544C649-69D8-4D52-AF9B-C95C4CA1B296}">
      <dgm:prSet/>
      <dgm:spPr/>
      <dgm:t>
        <a:bodyPr/>
        <a:lstStyle/>
        <a:p>
          <a:r>
            <a:rPr lang="en-US"/>
            <a:t>Ask questions to test memory</a:t>
          </a:r>
        </a:p>
      </dgm:t>
    </dgm:pt>
    <dgm:pt modelId="{15E0B994-EC1D-417D-BEA9-F215212C5147}" type="parTrans" cxnId="{A1DFE852-7BE7-4F94-8A2D-72B5A781D43F}">
      <dgm:prSet/>
      <dgm:spPr/>
      <dgm:t>
        <a:bodyPr/>
        <a:lstStyle/>
        <a:p>
          <a:endParaRPr lang="en-US"/>
        </a:p>
      </dgm:t>
    </dgm:pt>
    <dgm:pt modelId="{0A8CBBBB-168D-4D96-845B-8024A2411871}" type="sibTrans" cxnId="{A1DFE852-7BE7-4F94-8A2D-72B5A781D43F}">
      <dgm:prSet/>
      <dgm:spPr/>
      <dgm:t>
        <a:bodyPr/>
        <a:lstStyle/>
        <a:p>
          <a:endParaRPr lang="en-US"/>
        </a:p>
      </dgm:t>
    </dgm:pt>
    <dgm:pt modelId="{428A6E8E-397E-49F9-96E3-CB1C6E8FDF8C}">
      <dgm:prSet/>
      <dgm:spPr/>
      <dgm:t>
        <a:bodyPr/>
        <a:lstStyle/>
        <a:p>
          <a:r>
            <a:rPr lang="en-US"/>
            <a:t>Identify</a:t>
          </a:r>
        </a:p>
      </dgm:t>
    </dgm:pt>
    <dgm:pt modelId="{B207385D-D8D3-4CF7-8E2B-18DC1B58065D}" type="parTrans" cxnId="{2DF079AA-B955-416B-ADDB-1CEC922A2773}">
      <dgm:prSet/>
      <dgm:spPr/>
      <dgm:t>
        <a:bodyPr/>
        <a:lstStyle/>
        <a:p>
          <a:endParaRPr lang="en-US"/>
        </a:p>
      </dgm:t>
    </dgm:pt>
    <dgm:pt modelId="{FC2E9303-C7A9-4C45-A416-9D98CB3C278B}" type="sibTrans" cxnId="{2DF079AA-B955-416B-ADDB-1CEC922A2773}">
      <dgm:prSet/>
      <dgm:spPr/>
      <dgm:t>
        <a:bodyPr/>
        <a:lstStyle/>
        <a:p>
          <a:endParaRPr lang="en-US"/>
        </a:p>
      </dgm:t>
    </dgm:pt>
    <dgm:pt modelId="{BAC52D08-71A1-480F-96BC-E1244DE7EEE4}">
      <dgm:prSet/>
      <dgm:spPr/>
      <dgm:t>
        <a:bodyPr/>
        <a:lstStyle/>
        <a:p>
          <a:r>
            <a:rPr lang="en-US"/>
            <a:t>Identify where the witness may corroborate or contradict their testimony, or other witnesses, and physical evidence</a:t>
          </a:r>
        </a:p>
      </dgm:t>
    </dgm:pt>
    <dgm:pt modelId="{0F6B4B71-B036-4DF0-A28C-228AB14798E3}" type="parTrans" cxnId="{33195936-D51D-4E73-863A-F4FE3315FBC9}">
      <dgm:prSet/>
      <dgm:spPr/>
      <dgm:t>
        <a:bodyPr/>
        <a:lstStyle/>
        <a:p>
          <a:endParaRPr lang="en-US"/>
        </a:p>
      </dgm:t>
    </dgm:pt>
    <dgm:pt modelId="{FB957F94-D041-4C9E-A14F-B78C78A1C0B4}" type="sibTrans" cxnId="{33195936-D51D-4E73-863A-F4FE3315FBC9}">
      <dgm:prSet/>
      <dgm:spPr/>
      <dgm:t>
        <a:bodyPr/>
        <a:lstStyle/>
        <a:p>
          <a:endParaRPr lang="en-US"/>
        </a:p>
      </dgm:t>
    </dgm:pt>
    <dgm:pt modelId="{2D741D30-2856-4E2F-A06F-3CEB52B82DB5}">
      <dgm:prSet/>
      <dgm:spPr/>
      <dgm:t>
        <a:bodyPr/>
        <a:lstStyle/>
        <a:p>
          <a:r>
            <a:rPr lang="en-US"/>
            <a:t>Be</a:t>
          </a:r>
        </a:p>
      </dgm:t>
    </dgm:pt>
    <dgm:pt modelId="{79D8E184-D769-4BC8-97DA-05E7D298DE74}" type="parTrans" cxnId="{6E63EADD-4602-4010-9C90-55FC5E6D6688}">
      <dgm:prSet/>
      <dgm:spPr/>
      <dgm:t>
        <a:bodyPr/>
        <a:lstStyle/>
        <a:p>
          <a:endParaRPr lang="en-US"/>
        </a:p>
      </dgm:t>
    </dgm:pt>
    <dgm:pt modelId="{C78C6A9A-61D7-4D1C-B0A4-C61EDFA2FE80}" type="sibTrans" cxnId="{6E63EADD-4602-4010-9C90-55FC5E6D6688}">
      <dgm:prSet/>
      <dgm:spPr/>
      <dgm:t>
        <a:bodyPr/>
        <a:lstStyle/>
        <a:p>
          <a:endParaRPr lang="en-US"/>
        </a:p>
      </dgm:t>
    </dgm:pt>
    <dgm:pt modelId="{296EFBD7-D461-4F4B-91C0-56B9EABAD500}">
      <dgm:prSet/>
      <dgm:spPr/>
      <dgm:t>
        <a:bodyPr/>
        <a:lstStyle/>
        <a:p>
          <a:r>
            <a:rPr lang="en-US"/>
            <a:t>Be sensitive to potential trauma experienced by witnesses</a:t>
          </a:r>
        </a:p>
      </dgm:t>
    </dgm:pt>
    <dgm:pt modelId="{94AB637F-2BB3-4EB3-BCFA-0CC30267C8BF}" type="parTrans" cxnId="{27F91EFB-54A2-40DC-8CA9-E1D7FDF1D923}">
      <dgm:prSet/>
      <dgm:spPr/>
      <dgm:t>
        <a:bodyPr/>
        <a:lstStyle/>
        <a:p>
          <a:endParaRPr lang="en-US"/>
        </a:p>
      </dgm:t>
    </dgm:pt>
    <dgm:pt modelId="{8C060514-42A0-4B43-9247-0961F0D37AF2}" type="sibTrans" cxnId="{27F91EFB-54A2-40DC-8CA9-E1D7FDF1D923}">
      <dgm:prSet/>
      <dgm:spPr/>
      <dgm:t>
        <a:bodyPr/>
        <a:lstStyle/>
        <a:p>
          <a:endParaRPr lang="en-US"/>
        </a:p>
      </dgm:t>
    </dgm:pt>
    <dgm:pt modelId="{54DF065F-E65E-1343-B4A7-F215F28E1441}" type="pres">
      <dgm:prSet presAssocID="{FA65D88D-46B4-496B-82D3-4E48AE2B0CBD}" presName="Name0" presStyleCnt="0">
        <dgm:presLayoutVars>
          <dgm:dir/>
          <dgm:animLvl val="lvl"/>
          <dgm:resizeHandles val="exact"/>
        </dgm:presLayoutVars>
      </dgm:prSet>
      <dgm:spPr/>
    </dgm:pt>
    <dgm:pt modelId="{871E3D09-F26E-5E4A-979B-010B0F84C52F}" type="pres">
      <dgm:prSet presAssocID="{02E7CE9E-1950-42F6-894E-B40C3BEB61EE}" presName="linNode" presStyleCnt="0"/>
      <dgm:spPr/>
    </dgm:pt>
    <dgm:pt modelId="{8B3B5CCB-5602-154A-83F5-F6A39120F838}" type="pres">
      <dgm:prSet presAssocID="{02E7CE9E-1950-42F6-894E-B40C3BEB61EE}" presName="parentText" presStyleLbl="alignNode1" presStyleIdx="0" presStyleCnt="4">
        <dgm:presLayoutVars>
          <dgm:chMax val="1"/>
          <dgm:bulletEnabled/>
        </dgm:presLayoutVars>
      </dgm:prSet>
      <dgm:spPr/>
    </dgm:pt>
    <dgm:pt modelId="{C41B7176-AFA3-C74A-9982-6502D752B9C5}" type="pres">
      <dgm:prSet presAssocID="{02E7CE9E-1950-42F6-894E-B40C3BEB61EE}" presName="descendantText" presStyleLbl="alignAccFollowNode1" presStyleIdx="0" presStyleCnt="4">
        <dgm:presLayoutVars>
          <dgm:bulletEnabled/>
        </dgm:presLayoutVars>
      </dgm:prSet>
      <dgm:spPr/>
    </dgm:pt>
    <dgm:pt modelId="{A069AA47-8600-414D-A67A-88E317214375}" type="pres">
      <dgm:prSet presAssocID="{99D9BEEA-DC6F-48FE-95E4-03FC47A75856}" presName="sp" presStyleCnt="0"/>
      <dgm:spPr/>
    </dgm:pt>
    <dgm:pt modelId="{0C119D06-6BD6-BE48-BA8D-10C7ABA617AD}" type="pres">
      <dgm:prSet presAssocID="{17313DFB-D0E1-4F29-8913-645DBAB1ADC3}" presName="linNode" presStyleCnt="0"/>
      <dgm:spPr/>
    </dgm:pt>
    <dgm:pt modelId="{11D152FE-97DC-BC46-8C29-64E6C4A4985F}" type="pres">
      <dgm:prSet presAssocID="{17313DFB-D0E1-4F29-8913-645DBAB1ADC3}" presName="parentText" presStyleLbl="alignNode1" presStyleIdx="1" presStyleCnt="4">
        <dgm:presLayoutVars>
          <dgm:chMax val="1"/>
          <dgm:bulletEnabled/>
        </dgm:presLayoutVars>
      </dgm:prSet>
      <dgm:spPr/>
    </dgm:pt>
    <dgm:pt modelId="{62D5DC35-61F3-C94D-90E6-C3A09C08E75F}" type="pres">
      <dgm:prSet presAssocID="{17313DFB-D0E1-4F29-8913-645DBAB1ADC3}" presName="descendantText" presStyleLbl="alignAccFollowNode1" presStyleIdx="1" presStyleCnt="4">
        <dgm:presLayoutVars>
          <dgm:bulletEnabled/>
        </dgm:presLayoutVars>
      </dgm:prSet>
      <dgm:spPr/>
    </dgm:pt>
    <dgm:pt modelId="{0FD2F2E0-1203-3346-9D35-FB70F1ACAD85}" type="pres">
      <dgm:prSet presAssocID="{98D10DF0-D6F2-448B-B985-D4BDB6F6DAC6}" presName="sp" presStyleCnt="0"/>
      <dgm:spPr/>
    </dgm:pt>
    <dgm:pt modelId="{45510D5A-4CC6-964B-B446-F4E6C0522104}" type="pres">
      <dgm:prSet presAssocID="{428A6E8E-397E-49F9-96E3-CB1C6E8FDF8C}" presName="linNode" presStyleCnt="0"/>
      <dgm:spPr/>
    </dgm:pt>
    <dgm:pt modelId="{E34DF422-684F-514B-A260-53EE588BE36E}" type="pres">
      <dgm:prSet presAssocID="{428A6E8E-397E-49F9-96E3-CB1C6E8FDF8C}" presName="parentText" presStyleLbl="alignNode1" presStyleIdx="2" presStyleCnt="4">
        <dgm:presLayoutVars>
          <dgm:chMax val="1"/>
          <dgm:bulletEnabled/>
        </dgm:presLayoutVars>
      </dgm:prSet>
      <dgm:spPr/>
    </dgm:pt>
    <dgm:pt modelId="{4D7E278F-6223-7D4B-A634-728A8DC57940}" type="pres">
      <dgm:prSet presAssocID="{428A6E8E-397E-49F9-96E3-CB1C6E8FDF8C}" presName="descendantText" presStyleLbl="alignAccFollowNode1" presStyleIdx="2" presStyleCnt="4">
        <dgm:presLayoutVars>
          <dgm:bulletEnabled/>
        </dgm:presLayoutVars>
      </dgm:prSet>
      <dgm:spPr/>
    </dgm:pt>
    <dgm:pt modelId="{45491E9E-3E08-5C4C-BBC9-924832281397}" type="pres">
      <dgm:prSet presAssocID="{FC2E9303-C7A9-4C45-A416-9D98CB3C278B}" presName="sp" presStyleCnt="0"/>
      <dgm:spPr/>
    </dgm:pt>
    <dgm:pt modelId="{85A01B42-3E2B-BE46-A969-2DEE44F9C8C0}" type="pres">
      <dgm:prSet presAssocID="{2D741D30-2856-4E2F-A06F-3CEB52B82DB5}" presName="linNode" presStyleCnt="0"/>
      <dgm:spPr/>
    </dgm:pt>
    <dgm:pt modelId="{3AD7330B-7ADD-C74E-BF81-5C0BE1E4024E}" type="pres">
      <dgm:prSet presAssocID="{2D741D30-2856-4E2F-A06F-3CEB52B82DB5}" presName="parentText" presStyleLbl="alignNode1" presStyleIdx="3" presStyleCnt="4">
        <dgm:presLayoutVars>
          <dgm:chMax val="1"/>
          <dgm:bulletEnabled/>
        </dgm:presLayoutVars>
      </dgm:prSet>
      <dgm:spPr/>
    </dgm:pt>
    <dgm:pt modelId="{3F6C3C68-2B3A-994C-8D31-1D3BB3176DDF}" type="pres">
      <dgm:prSet presAssocID="{2D741D30-2856-4E2F-A06F-3CEB52B82DB5}" presName="descendantText" presStyleLbl="alignAccFollowNode1" presStyleIdx="3" presStyleCnt="4">
        <dgm:presLayoutVars>
          <dgm:bulletEnabled/>
        </dgm:presLayoutVars>
      </dgm:prSet>
      <dgm:spPr/>
    </dgm:pt>
  </dgm:ptLst>
  <dgm:cxnLst>
    <dgm:cxn modelId="{5BF2DB03-AFFC-8943-8E32-1444EDE4FC84}" type="presOf" srcId="{296EFBD7-D461-4F4B-91C0-56B9EABAD500}" destId="{3F6C3C68-2B3A-994C-8D31-1D3BB3176DDF}" srcOrd="0" destOrd="0" presId="urn:microsoft.com/office/officeart/2016/7/layout/VerticalSolidActionList"/>
    <dgm:cxn modelId="{B895342B-2466-4CD2-934C-CE89D99D1F7C}" srcId="{FA65D88D-46B4-496B-82D3-4E48AE2B0CBD}" destId="{02E7CE9E-1950-42F6-894E-B40C3BEB61EE}" srcOrd="0" destOrd="0" parTransId="{4A054FA1-6305-473C-A453-26AB96D07B0D}" sibTransId="{99D9BEEA-DC6F-48FE-95E4-03FC47A75856}"/>
    <dgm:cxn modelId="{9B44452E-6AE4-234D-ABED-B75B37566B85}" type="presOf" srcId="{2D741D30-2856-4E2F-A06F-3CEB52B82DB5}" destId="{3AD7330B-7ADD-C74E-BF81-5C0BE1E4024E}" srcOrd="0" destOrd="0" presId="urn:microsoft.com/office/officeart/2016/7/layout/VerticalSolidActionList"/>
    <dgm:cxn modelId="{33195936-D51D-4E73-863A-F4FE3315FBC9}" srcId="{428A6E8E-397E-49F9-96E3-CB1C6E8FDF8C}" destId="{BAC52D08-71A1-480F-96BC-E1244DE7EEE4}" srcOrd="0" destOrd="0" parTransId="{0F6B4B71-B036-4DF0-A28C-228AB14798E3}" sibTransId="{FB957F94-D041-4C9E-A14F-B78C78A1C0B4}"/>
    <dgm:cxn modelId="{B7DA5048-23BE-41DD-A326-4AAF97BC4EFA}" srcId="{02E7CE9E-1950-42F6-894E-B40C3BEB61EE}" destId="{57BF6624-90D3-4FA0-996C-2183CC9BC02D}" srcOrd="0" destOrd="0" parTransId="{CE06782E-BE7C-49C7-A4BE-9514268A397F}" sibTransId="{BDC27495-7AA2-41A4-AA80-450610C37D94}"/>
    <dgm:cxn modelId="{A1DFE852-7BE7-4F94-8A2D-72B5A781D43F}" srcId="{17313DFB-D0E1-4F29-8913-645DBAB1ADC3}" destId="{6544C649-69D8-4D52-AF9B-C95C4CA1B296}" srcOrd="0" destOrd="0" parTransId="{15E0B994-EC1D-417D-BEA9-F215212C5147}" sibTransId="{0A8CBBBB-168D-4D96-845B-8024A2411871}"/>
    <dgm:cxn modelId="{28AAA66B-F0F3-7549-9195-1569D60E3FF5}" type="presOf" srcId="{FA65D88D-46B4-496B-82D3-4E48AE2B0CBD}" destId="{54DF065F-E65E-1343-B4A7-F215F28E1441}" srcOrd="0" destOrd="0" presId="urn:microsoft.com/office/officeart/2016/7/layout/VerticalSolidActionList"/>
    <dgm:cxn modelId="{D6C1CC78-8195-6041-829F-A9C0A5A2D85A}" type="presOf" srcId="{57BF6624-90D3-4FA0-996C-2183CC9BC02D}" destId="{C41B7176-AFA3-C74A-9982-6502D752B9C5}" srcOrd="0" destOrd="0" presId="urn:microsoft.com/office/officeart/2016/7/layout/VerticalSolidActionList"/>
    <dgm:cxn modelId="{1842399F-47E2-F144-BEE8-3760E096B68F}" type="presOf" srcId="{17313DFB-D0E1-4F29-8913-645DBAB1ADC3}" destId="{11D152FE-97DC-BC46-8C29-64E6C4A4985F}" srcOrd="0" destOrd="0" presId="urn:microsoft.com/office/officeart/2016/7/layout/VerticalSolidActionList"/>
    <dgm:cxn modelId="{9B2AA19F-846C-AC41-A227-AAD535E77F64}" type="presOf" srcId="{6544C649-69D8-4D52-AF9B-C95C4CA1B296}" destId="{62D5DC35-61F3-C94D-90E6-C3A09C08E75F}" srcOrd="0" destOrd="0" presId="urn:microsoft.com/office/officeart/2016/7/layout/VerticalSolidActionList"/>
    <dgm:cxn modelId="{2DF079AA-B955-416B-ADDB-1CEC922A2773}" srcId="{FA65D88D-46B4-496B-82D3-4E48AE2B0CBD}" destId="{428A6E8E-397E-49F9-96E3-CB1C6E8FDF8C}" srcOrd="2" destOrd="0" parTransId="{B207385D-D8D3-4CF7-8E2B-18DC1B58065D}" sibTransId="{FC2E9303-C7A9-4C45-A416-9D98CB3C278B}"/>
    <dgm:cxn modelId="{322F68AC-9519-4546-93BE-831A26FE8E63}" type="presOf" srcId="{428A6E8E-397E-49F9-96E3-CB1C6E8FDF8C}" destId="{E34DF422-684F-514B-A260-53EE588BE36E}" srcOrd="0" destOrd="0" presId="urn:microsoft.com/office/officeart/2016/7/layout/VerticalSolidActionList"/>
    <dgm:cxn modelId="{ECBC1AB0-7D0A-3C4E-AB6A-9D3C17856A96}" type="presOf" srcId="{BAC52D08-71A1-480F-96BC-E1244DE7EEE4}" destId="{4D7E278F-6223-7D4B-A634-728A8DC57940}" srcOrd="0" destOrd="0" presId="urn:microsoft.com/office/officeart/2016/7/layout/VerticalSolidActionList"/>
    <dgm:cxn modelId="{DF5407CD-080E-4440-9504-0393607FDB56}" srcId="{FA65D88D-46B4-496B-82D3-4E48AE2B0CBD}" destId="{17313DFB-D0E1-4F29-8913-645DBAB1ADC3}" srcOrd="1" destOrd="0" parTransId="{A9D6A350-A590-4013-B5BD-6F5DBCAF2226}" sibTransId="{98D10DF0-D6F2-448B-B985-D4BDB6F6DAC6}"/>
    <dgm:cxn modelId="{51C92ADB-09B7-3641-BCBF-0A8DF0BF329D}" type="presOf" srcId="{02E7CE9E-1950-42F6-894E-B40C3BEB61EE}" destId="{8B3B5CCB-5602-154A-83F5-F6A39120F838}" srcOrd="0" destOrd="0" presId="urn:microsoft.com/office/officeart/2016/7/layout/VerticalSolidActionList"/>
    <dgm:cxn modelId="{6E63EADD-4602-4010-9C90-55FC5E6D6688}" srcId="{FA65D88D-46B4-496B-82D3-4E48AE2B0CBD}" destId="{2D741D30-2856-4E2F-A06F-3CEB52B82DB5}" srcOrd="3" destOrd="0" parTransId="{79D8E184-D769-4BC8-97DA-05E7D298DE74}" sibTransId="{C78C6A9A-61D7-4D1C-B0A4-C61EDFA2FE80}"/>
    <dgm:cxn modelId="{27F91EFB-54A2-40DC-8CA9-E1D7FDF1D923}" srcId="{2D741D30-2856-4E2F-A06F-3CEB52B82DB5}" destId="{296EFBD7-D461-4F4B-91C0-56B9EABAD500}" srcOrd="0" destOrd="0" parTransId="{94AB637F-2BB3-4EB3-BCFA-0CC30267C8BF}" sibTransId="{8C060514-42A0-4B43-9247-0961F0D37AF2}"/>
    <dgm:cxn modelId="{0EDC86A4-B3DB-9D45-BE06-F7B2D8A12809}" type="presParOf" srcId="{54DF065F-E65E-1343-B4A7-F215F28E1441}" destId="{871E3D09-F26E-5E4A-979B-010B0F84C52F}" srcOrd="0" destOrd="0" presId="urn:microsoft.com/office/officeart/2016/7/layout/VerticalSolidActionList"/>
    <dgm:cxn modelId="{CB222B34-147B-1E45-BA03-6860E4E92709}" type="presParOf" srcId="{871E3D09-F26E-5E4A-979B-010B0F84C52F}" destId="{8B3B5CCB-5602-154A-83F5-F6A39120F838}" srcOrd="0" destOrd="0" presId="urn:microsoft.com/office/officeart/2016/7/layout/VerticalSolidActionList"/>
    <dgm:cxn modelId="{FFEC60BE-B353-114F-8CF5-598F8D7DC725}" type="presParOf" srcId="{871E3D09-F26E-5E4A-979B-010B0F84C52F}" destId="{C41B7176-AFA3-C74A-9982-6502D752B9C5}" srcOrd="1" destOrd="0" presId="urn:microsoft.com/office/officeart/2016/7/layout/VerticalSolidActionList"/>
    <dgm:cxn modelId="{CE63BF94-5423-3E41-87DC-6CD432A21981}" type="presParOf" srcId="{54DF065F-E65E-1343-B4A7-F215F28E1441}" destId="{A069AA47-8600-414D-A67A-88E317214375}" srcOrd="1" destOrd="0" presId="urn:microsoft.com/office/officeart/2016/7/layout/VerticalSolidActionList"/>
    <dgm:cxn modelId="{9CE46513-C4CB-8B49-8318-F397B16FCB1D}" type="presParOf" srcId="{54DF065F-E65E-1343-B4A7-F215F28E1441}" destId="{0C119D06-6BD6-BE48-BA8D-10C7ABA617AD}" srcOrd="2" destOrd="0" presId="urn:microsoft.com/office/officeart/2016/7/layout/VerticalSolidActionList"/>
    <dgm:cxn modelId="{FA346BC2-B01B-F647-81F6-C22ED2CA53EB}" type="presParOf" srcId="{0C119D06-6BD6-BE48-BA8D-10C7ABA617AD}" destId="{11D152FE-97DC-BC46-8C29-64E6C4A4985F}" srcOrd="0" destOrd="0" presId="urn:microsoft.com/office/officeart/2016/7/layout/VerticalSolidActionList"/>
    <dgm:cxn modelId="{B8F6F182-FAB0-B24A-8EBA-3DF8851C8321}" type="presParOf" srcId="{0C119D06-6BD6-BE48-BA8D-10C7ABA617AD}" destId="{62D5DC35-61F3-C94D-90E6-C3A09C08E75F}" srcOrd="1" destOrd="0" presId="urn:microsoft.com/office/officeart/2016/7/layout/VerticalSolidActionList"/>
    <dgm:cxn modelId="{602E261B-6C3E-EA4B-9F83-F9E61F4CB65F}" type="presParOf" srcId="{54DF065F-E65E-1343-B4A7-F215F28E1441}" destId="{0FD2F2E0-1203-3346-9D35-FB70F1ACAD85}" srcOrd="3" destOrd="0" presId="urn:microsoft.com/office/officeart/2016/7/layout/VerticalSolidActionList"/>
    <dgm:cxn modelId="{6AB46D7D-4E5A-8E40-B473-0D800B618EC7}" type="presParOf" srcId="{54DF065F-E65E-1343-B4A7-F215F28E1441}" destId="{45510D5A-4CC6-964B-B446-F4E6C0522104}" srcOrd="4" destOrd="0" presId="urn:microsoft.com/office/officeart/2016/7/layout/VerticalSolidActionList"/>
    <dgm:cxn modelId="{8442788B-A589-6040-9244-CE41F6C7196B}" type="presParOf" srcId="{45510D5A-4CC6-964B-B446-F4E6C0522104}" destId="{E34DF422-684F-514B-A260-53EE588BE36E}" srcOrd="0" destOrd="0" presId="urn:microsoft.com/office/officeart/2016/7/layout/VerticalSolidActionList"/>
    <dgm:cxn modelId="{89D2122D-3DCD-CC4D-B7E5-4F440DE2E8EE}" type="presParOf" srcId="{45510D5A-4CC6-964B-B446-F4E6C0522104}" destId="{4D7E278F-6223-7D4B-A634-728A8DC57940}" srcOrd="1" destOrd="0" presId="urn:microsoft.com/office/officeart/2016/7/layout/VerticalSolidActionList"/>
    <dgm:cxn modelId="{AE24C941-42A9-344E-8B23-2A7F610F6532}" type="presParOf" srcId="{54DF065F-E65E-1343-B4A7-F215F28E1441}" destId="{45491E9E-3E08-5C4C-BBC9-924832281397}" srcOrd="5" destOrd="0" presId="urn:microsoft.com/office/officeart/2016/7/layout/VerticalSolidActionList"/>
    <dgm:cxn modelId="{46713A3F-580A-234D-BF93-A68C11B6EBE8}" type="presParOf" srcId="{54DF065F-E65E-1343-B4A7-F215F28E1441}" destId="{85A01B42-3E2B-BE46-A969-2DEE44F9C8C0}" srcOrd="6" destOrd="0" presId="urn:microsoft.com/office/officeart/2016/7/layout/VerticalSolidActionList"/>
    <dgm:cxn modelId="{CE0FC10C-0ED0-E04C-BBE3-069D87F5D3E8}" type="presParOf" srcId="{85A01B42-3E2B-BE46-A969-2DEE44F9C8C0}" destId="{3AD7330B-7ADD-C74E-BF81-5C0BE1E4024E}" srcOrd="0" destOrd="0" presId="urn:microsoft.com/office/officeart/2016/7/layout/VerticalSolidActionList"/>
    <dgm:cxn modelId="{78A86C7D-BFDD-764C-B52D-1C40780C5458}" type="presParOf" srcId="{85A01B42-3E2B-BE46-A969-2DEE44F9C8C0}" destId="{3F6C3C68-2B3A-994C-8D31-1D3BB3176DD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56CCEA-D503-4ADA-AEAB-36216AD47EBE}"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A3E4FCCA-DEFB-4295-B5C4-4D158C71F6BC}">
      <dgm:prSet/>
      <dgm:spPr/>
      <dgm:t>
        <a:bodyPr/>
        <a:lstStyle/>
        <a:p>
          <a:r>
            <a:rPr lang="en-US"/>
            <a:t>Closing questions</a:t>
          </a:r>
        </a:p>
      </dgm:t>
    </dgm:pt>
    <dgm:pt modelId="{FA22F74F-5F25-43AC-83C1-84BCD24CC189}" type="parTrans" cxnId="{91B86EA4-762B-4EF4-A0EF-05514156A5B0}">
      <dgm:prSet/>
      <dgm:spPr/>
      <dgm:t>
        <a:bodyPr/>
        <a:lstStyle/>
        <a:p>
          <a:endParaRPr lang="en-US"/>
        </a:p>
      </dgm:t>
    </dgm:pt>
    <dgm:pt modelId="{ABF60E07-048D-4BDD-BFF3-D21927F84DD7}" type="sibTrans" cxnId="{91B86EA4-762B-4EF4-A0EF-05514156A5B0}">
      <dgm:prSet/>
      <dgm:spPr/>
      <dgm:t>
        <a:bodyPr/>
        <a:lstStyle/>
        <a:p>
          <a:endParaRPr lang="en-US"/>
        </a:p>
      </dgm:t>
    </dgm:pt>
    <dgm:pt modelId="{AFAC4D2D-E5E8-4527-81AB-BC77FB7C7169}">
      <dgm:prSet/>
      <dgm:spPr/>
      <dgm:t>
        <a:bodyPr/>
        <a:lstStyle/>
        <a:p>
          <a:r>
            <a:rPr lang="en-US"/>
            <a:t>Request copies of all evidence potentially available to the witness</a:t>
          </a:r>
        </a:p>
      </dgm:t>
    </dgm:pt>
    <dgm:pt modelId="{34035163-7284-4933-BF27-8645E5250D77}" type="parTrans" cxnId="{EE73444F-8B15-4D4A-B945-590FD11AA0D0}">
      <dgm:prSet/>
      <dgm:spPr/>
      <dgm:t>
        <a:bodyPr/>
        <a:lstStyle/>
        <a:p>
          <a:endParaRPr lang="en-US"/>
        </a:p>
      </dgm:t>
    </dgm:pt>
    <dgm:pt modelId="{482394E7-3C70-4BAD-B104-4E2993DF796C}" type="sibTrans" cxnId="{EE73444F-8B15-4D4A-B945-590FD11AA0D0}">
      <dgm:prSet/>
      <dgm:spPr/>
      <dgm:t>
        <a:bodyPr/>
        <a:lstStyle/>
        <a:p>
          <a:endParaRPr lang="en-US"/>
        </a:p>
      </dgm:t>
    </dgm:pt>
    <dgm:pt modelId="{84B40196-3DD0-4438-B03C-CCACBAFEAE92}">
      <dgm:prSet/>
      <dgm:spPr/>
      <dgm:t>
        <a:bodyPr/>
        <a:lstStyle/>
        <a:p>
          <a:r>
            <a:rPr lang="en-US" dirty="0"/>
            <a:t>Discuss confidentiality and reminders against retaliation - but do not prohibit a party from discussing allegations</a:t>
          </a:r>
        </a:p>
      </dgm:t>
    </dgm:pt>
    <dgm:pt modelId="{62F261B3-C68F-44AA-9E61-44BFF7053BF9}" type="parTrans" cxnId="{76B2B2F7-A9BF-41FC-8188-BEB3711D9FE0}">
      <dgm:prSet/>
      <dgm:spPr/>
      <dgm:t>
        <a:bodyPr/>
        <a:lstStyle/>
        <a:p>
          <a:endParaRPr lang="en-US"/>
        </a:p>
      </dgm:t>
    </dgm:pt>
    <dgm:pt modelId="{47A5CF71-0595-4FD3-9465-4828B692596E}" type="sibTrans" cxnId="{76B2B2F7-A9BF-41FC-8188-BEB3711D9FE0}">
      <dgm:prSet/>
      <dgm:spPr/>
      <dgm:t>
        <a:bodyPr/>
        <a:lstStyle/>
        <a:p>
          <a:endParaRPr lang="en-US"/>
        </a:p>
      </dgm:t>
    </dgm:pt>
    <dgm:pt modelId="{5FF146B1-54FE-4A5F-95DD-F2E301890361}">
      <dgm:prSet/>
      <dgm:spPr/>
      <dgm:t>
        <a:bodyPr/>
        <a:lstStyle/>
        <a:p>
          <a:r>
            <a:rPr lang="en-US"/>
            <a:t>Inform the witness of next steps and how to reach you</a:t>
          </a:r>
        </a:p>
      </dgm:t>
    </dgm:pt>
    <dgm:pt modelId="{8E55BEFD-DAD0-4253-B70D-19DB6516CFA8}" type="parTrans" cxnId="{4D3F50F5-492F-4D6C-B7BA-DA40D675F0BA}">
      <dgm:prSet/>
      <dgm:spPr/>
      <dgm:t>
        <a:bodyPr/>
        <a:lstStyle/>
        <a:p>
          <a:endParaRPr lang="en-US"/>
        </a:p>
      </dgm:t>
    </dgm:pt>
    <dgm:pt modelId="{C2F5F75A-179F-4924-B14F-7529084D0EB1}" type="sibTrans" cxnId="{4D3F50F5-492F-4D6C-B7BA-DA40D675F0BA}">
      <dgm:prSet/>
      <dgm:spPr/>
      <dgm:t>
        <a:bodyPr/>
        <a:lstStyle/>
        <a:p>
          <a:endParaRPr lang="en-US"/>
        </a:p>
      </dgm:t>
    </dgm:pt>
    <dgm:pt modelId="{CFDA4914-8E9F-4742-A6A6-B0C22CFC83AC}" type="pres">
      <dgm:prSet presAssocID="{DA56CCEA-D503-4ADA-AEAB-36216AD47EBE}" presName="vert0" presStyleCnt="0">
        <dgm:presLayoutVars>
          <dgm:dir/>
          <dgm:animOne val="branch"/>
          <dgm:animLvl val="lvl"/>
        </dgm:presLayoutVars>
      </dgm:prSet>
      <dgm:spPr/>
    </dgm:pt>
    <dgm:pt modelId="{6CD95C66-9B12-7D47-BB07-7CD46D45E9CD}" type="pres">
      <dgm:prSet presAssocID="{A3E4FCCA-DEFB-4295-B5C4-4D158C71F6BC}" presName="thickLine" presStyleLbl="alignNode1" presStyleIdx="0" presStyleCnt="4"/>
      <dgm:spPr/>
    </dgm:pt>
    <dgm:pt modelId="{B850B27B-C158-AB4D-8F9D-01D26BEE183F}" type="pres">
      <dgm:prSet presAssocID="{A3E4FCCA-DEFB-4295-B5C4-4D158C71F6BC}" presName="horz1" presStyleCnt="0"/>
      <dgm:spPr/>
    </dgm:pt>
    <dgm:pt modelId="{84366427-E74A-974A-B939-D83FC6E667ED}" type="pres">
      <dgm:prSet presAssocID="{A3E4FCCA-DEFB-4295-B5C4-4D158C71F6BC}" presName="tx1" presStyleLbl="revTx" presStyleIdx="0" presStyleCnt="4"/>
      <dgm:spPr/>
    </dgm:pt>
    <dgm:pt modelId="{EFAA473B-9077-F044-AC0D-E0E71585D05C}" type="pres">
      <dgm:prSet presAssocID="{A3E4FCCA-DEFB-4295-B5C4-4D158C71F6BC}" presName="vert1" presStyleCnt="0"/>
      <dgm:spPr/>
    </dgm:pt>
    <dgm:pt modelId="{662FAE53-90AE-2A43-BF36-B2F744E409D8}" type="pres">
      <dgm:prSet presAssocID="{AFAC4D2D-E5E8-4527-81AB-BC77FB7C7169}" presName="thickLine" presStyleLbl="alignNode1" presStyleIdx="1" presStyleCnt="4"/>
      <dgm:spPr/>
    </dgm:pt>
    <dgm:pt modelId="{F1885B0D-404B-084D-AAAA-EF864E265BEE}" type="pres">
      <dgm:prSet presAssocID="{AFAC4D2D-E5E8-4527-81AB-BC77FB7C7169}" presName="horz1" presStyleCnt="0"/>
      <dgm:spPr/>
    </dgm:pt>
    <dgm:pt modelId="{0021A9A2-2CAE-C641-A58A-6608F0CD0343}" type="pres">
      <dgm:prSet presAssocID="{AFAC4D2D-E5E8-4527-81AB-BC77FB7C7169}" presName="tx1" presStyleLbl="revTx" presStyleIdx="1" presStyleCnt="4"/>
      <dgm:spPr/>
    </dgm:pt>
    <dgm:pt modelId="{F85EFAA1-A07E-284F-B6D8-CD48127CA0F6}" type="pres">
      <dgm:prSet presAssocID="{AFAC4D2D-E5E8-4527-81AB-BC77FB7C7169}" presName="vert1" presStyleCnt="0"/>
      <dgm:spPr/>
    </dgm:pt>
    <dgm:pt modelId="{D51D64EC-0088-4D4E-92C7-6C48F3530F98}" type="pres">
      <dgm:prSet presAssocID="{84B40196-3DD0-4438-B03C-CCACBAFEAE92}" presName="thickLine" presStyleLbl="alignNode1" presStyleIdx="2" presStyleCnt="4"/>
      <dgm:spPr/>
    </dgm:pt>
    <dgm:pt modelId="{3BB04E9C-5165-8B48-9D60-C398F4D7BEF5}" type="pres">
      <dgm:prSet presAssocID="{84B40196-3DD0-4438-B03C-CCACBAFEAE92}" presName="horz1" presStyleCnt="0"/>
      <dgm:spPr/>
    </dgm:pt>
    <dgm:pt modelId="{CECC5EA7-F026-A443-87FC-1F228A8CE25D}" type="pres">
      <dgm:prSet presAssocID="{84B40196-3DD0-4438-B03C-CCACBAFEAE92}" presName="tx1" presStyleLbl="revTx" presStyleIdx="2" presStyleCnt="4"/>
      <dgm:spPr/>
    </dgm:pt>
    <dgm:pt modelId="{4BF2FC7C-4A25-164B-B893-879CBFFF686A}" type="pres">
      <dgm:prSet presAssocID="{84B40196-3DD0-4438-B03C-CCACBAFEAE92}" presName="vert1" presStyleCnt="0"/>
      <dgm:spPr/>
    </dgm:pt>
    <dgm:pt modelId="{5D74DAA8-CB16-F048-9D8F-DDFC54B3F892}" type="pres">
      <dgm:prSet presAssocID="{5FF146B1-54FE-4A5F-95DD-F2E301890361}" presName="thickLine" presStyleLbl="alignNode1" presStyleIdx="3" presStyleCnt="4"/>
      <dgm:spPr/>
    </dgm:pt>
    <dgm:pt modelId="{DABBE035-120D-CB49-9525-0E56C404E48D}" type="pres">
      <dgm:prSet presAssocID="{5FF146B1-54FE-4A5F-95DD-F2E301890361}" presName="horz1" presStyleCnt="0"/>
      <dgm:spPr/>
    </dgm:pt>
    <dgm:pt modelId="{FD02F5CD-C734-7C45-831D-4FA65E0FE7DD}" type="pres">
      <dgm:prSet presAssocID="{5FF146B1-54FE-4A5F-95DD-F2E301890361}" presName="tx1" presStyleLbl="revTx" presStyleIdx="3" presStyleCnt="4"/>
      <dgm:spPr/>
    </dgm:pt>
    <dgm:pt modelId="{FB3EF39F-1642-AD4E-B869-91BAFB1E0F7E}" type="pres">
      <dgm:prSet presAssocID="{5FF146B1-54FE-4A5F-95DD-F2E301890361}" presName="vert1" presStyleCnt="0"/>
      <dgm:spPr/>
    </dgm:pt>
  </dgm:ptLst>
  <dgm:cxnLst>
    <dgm:cxn modelId="{EE73444F-8B15-4D4A-B945-590FD11AA0D0}" srcId="{DA56CCEA-D503-4ADA-AEAB-36216AD47EBE}" destId="{AFAC4D2D-E5E8-4527-81AB-BC77FB7C7169}" srcOrd="1" destOrd="0" parTransId="{34035163-7284-4933-BF27-8645E5250D77}" sibTransId="{482394E7-3C70-4BAD-B104-4E2993DF796C}"/>
    <dgm:cxn modelId="{12653E50-E302-2348-88FE-6E1B291738AF}" type="presOf" srcId="{AFAC4D2D-E5E8-4527-81AB-BC77FB7C7169}" destId="{0021A9A2-2CAE-C641-A58A-6608F0CD0343}" srcOrd="0" destOrd="0" presId="urn:microsoft.com/office/officeart/2008/layout/LinedList"/>
    <dgm:cxn modelId="{E6108188-1D8B-4A4F-B9FF-9A418C2752B5}" type="presOf" srcId="{A3E4FCCA-DEFB-4295-B5C4-4D158C71F6BC}" destId="{84366427-E74A-974A-B939-D83FC6E667ED}" srcOrd="0" destOrd="0" presId="urn:microsoft.com/office/officeart/2008/layout/LinedList"/>
    <dgm:cxn modelId="{CD844C8F-D24C-874B-8E8B-C753B028FB36}" type="presOf" srcId="{84B40196-3DD0-4438-B03C-CCACBAFEAE92}" destId="{CECC5EA7-F026-A443-87FC-1F228A8CE25D}" srcOrd="0" destOrd="0" presId="urn:microsoft.com/office/officeart/2008/layout/LinedList"/>
    <dgm:cxn modelId="{C0AA189B-9C9A-5542-8B4E-002C06ECA29A}" type="presOf" srcId="{DA56CCEA-D503-4ADA-AEAB-36216AD47EBE}" destId="{CFDA4914-8E9F-4742-A6A6-B0C22CFC83AC}" srcOrd="0" destOrd="0" presId="urn:microsoft.com/office/officeart/2008/layout/LinedList"/>
    <dgm:cxn modelId="{91B86EA4-762B-4EF4-A0EF-05514156A5B0}" srcId="{DA56CCEA-D503-4ADA-AEAB-36216AD47EBE}" destId="{A3E4FCCA-DEFB-4295-B5C4-4D158C71F6BC}" srcOrd="0" destOrd="0" parTransId="{FA22F74F-5F25-43AC-83C1-84BCD24CC189}" sibTransId="{ABF60E07-048D-4BDD-BFF3-D21927F84DD7}"/>
    <dgm:cxn modelId="{F6AB85CC-19FE-A442-AE7F-0E60E23C798B}" type="presOf" srcId="{5FF146B1-54FE-4A5F-95DD-F2E301890361}" destId="{FD02F5CD-C734-7C45-831D-4FA65E0FE7DD}" srcOrd="0" destOrd="0" presId="urn:microsoft.com/office/officeart/2008/layout/LinedList"/>
    <dgm:cxn modelId="{4D3F50F5-492F-4D6C-B7BA-DA40D675F0BA}" srcId="{DA56CCEA-D503-4ADA-AEAB-36216AD47EBE}" destId="{5FF146B1-54FE-4A5F-95DD-F2E301890361}" srcOrd="3" destOrd="0" parTransId="{8E55BEFD-DAD0-4253-B70D-19DB6516CFA8}" sibTransId="{C2F5F75A-179F-4924-B14F-7529084D0EB1}"/>
    <dgm:cxn modelId="{76B2B2F7-A9BF-41FC-8188-BEB3711D9FE0}" srcId="{DA56CCEA-D503-4ADA-AEAB-36216AD47EBE}" destId="{84B40196-3DD0-4438-B03C-CCACBAFEAE92}" srcOrd="2" destOrd="0" parTransId="{62F261B3-C68F-44AA-9E61-44BFF7053BF9}" sibTransId="{47A5CF71-0595-4FD3-9465-4828B692596E}"/>
    <dgm:cxn modelId="{C858D045-B626-844E-BE2A-70335490A36C}" type="presParOf" srcId="{CFDA4914-8E9F-4742-A6A6-B0C22CFC83AC}" destId="{6CD95C66-9B12-7D47-BB07-7CD46D45E9CD}" srcOrd="0" destOrd="0" presId="urn:microsoft.com/office/officeart/2008/layout/LinedList"/>
    <dgm:cxn modelId="{6A4C9D8E-68EE-0345-8559-E523E7E6463A}" type="presParOf" srcId="{CFDA4914-8E9F-4742-A6A6-B0C22CFC83AC}" destId="{B850B27B-C158-AB4D-8F9D-01D26BEE183F}" srcOrd="1" destOrd="0" presId="urn:microsoft.com/office/officeart/2008/layout/LinedList"/>
    <dgm:cxn modelId="{7645E356-1E5A-0847-AAD7-F5950E5549A2}" type="presParOf" srcId="{B850B27B-C158-AB4D-8F9D-01D26BEE183F}" destId="{84366427-E74A-974A-B939-D83FC6E667ED}" srcOrd="0" destOrd="0" presId="urn:microsoft.com/office/officeart/2008/layout/LinedList"/>
    <dgm:cxn modelId="{1061D3D1-E053-564E-A31E-274CCF0ADF70}" type="presParOf" srcId="{B850B27B-C158-AB4D-8F9D-01D26BEE183F}" destId="{EFAA473B-9077-F044-AC0D-E0E71585D05C}" srcOrd="1" destOrd="0" presId="urn:microsoft.com/office/officeart/2008/layout/LinedList"/>
    <dgm:cxn modelId="{22EAA46B-F24F-5542-A3B2-AEE212E24006}" type="presParOf" srcId="{CFDA4914-8E9F-4742-A6A6-B0C22CFC83AC}" destId="{662FAE53-90AE-2A43-BF36-B2F744E409D8}" srcOrd="2" destOrd="0" presId="urn:microsoft.com/office/officeart/2008/layout/LinedList"/>
    <dgm:cxn modelId="{17280ADA-F936-D841-A85C-B6FCA5BE25BF}" type="presParOf" srcId="{CFDA4914-8E9F-4742-A6A6-B0C22CFC83AC}" destId="{F1885B0D-404B-084D-AAAA-EF864E265BEE}" srcOrd="3" destOrd="0" presId="urn:microsoft.com/office/officeart/2008/layout/LinedList"/>
    <dgm:cxn modelId="{B266E111-1706-8149-868B-C00249C498AB}" type="presParOf" srcId="{F1885B0D-404B-084D-AAAA-EF864E265BEE}" destId="{0021A9A2-2CAE-C641-A58A-6608F0CD0343}" srcOrd="0" destOrd="0" presId="urn:microsoft.com/office/officeart/2008/layout/LinedList"/>
    <dgm:cxn modelId="{8373D7E8-DBCA-7045-9ADC-5CC642419544}" type="presParOf" srcId="{F1885B0D-404B-084D-AAAA-EF864E265BEE}" destId="{F85EFAA1-A07E-284F-B6D8-CD48127CA0F6}" srcOrd="1" destOrd="0" presId="urn:microsoft.com/office/officeart/2008/layout/LinedList"/>
    <dgm:cxn modelId="{E2FA9C24-763A-7344-8CC8-FB69B2377B74}" type="presParOf" srcId="{CFDA4914-8E9F-4742-A6A6-B0C22CFC83AC}" destId="{D51D64EC-0088-4D4E-92C7-6C48F3530F98}" srcOrd="4" destOrd="0" presId="urn:microsoft.com/office/officeart/2008/layout/LinedList"/>
    <dgm:cxn modelId="{36101205-25CF-7149-931A-5381D29437A7}" type="presParOf" srcId="{CFDA4914-8E9F-4742-A6A6-B0C22CFC83AC}" destId="{3BB04E9C-5165-8B48-9D60-C398F4D7BEF5}" srcOrd="5" destOrd="0" presId="urn:microsoft.com/office/officeart/2008/layout/LinedList"/>
    <dgm:cxn modelId="{9387D9A5-04A8-3B40-A44D-630B21BB9B15}" type="presParOf" srcId="{3BB04E9C-5165-8B48-9D60-C398F4D7BEF5}" destId="{CECC5EA7-F026-A443-87FC-1F228A8CE25D}" srcOrd="0" destOrd="0" presId="urn:microsoft.com/office/officeart/2008/layout/LinedList"/>
    <dgm:cxn modelId="{D0ECE547-6967-C44D-A61B-BF32BFD2558B}" type="presParOf" srcId="{3BB04E9C-5165-8B48-9D60-C398F4D7BEF5}" destId="{4BF2FC7C-4A25-164B-B893-879CBFFF686A}" srcOrd="1" destOrd="0" presId="urn:microsoft.com/office/officeart/2008/layout/LinedList"/>
    <dgm:cxn modelId="{A8F57EDC-2E9E-FF41-B3C2-0C8914607416}" type="presParOf" srcId="{CFDA4914-8E9F-4742-A6A6-B0C22CFC83AC}" destId="{5D74DAA8-CB16-F048-9D8F-DDFC54B3F892}" srcOrd="6" destOrd="0" presId="urn:microsoft.com/office/officeart/2008/layout/LinedList"/>
    <dgm:cxn modelId="{058BDAA1-4D6D-AD46-B1F0-DDF35AFEB929}" type="presParOf" srcId="{CFDA4914-8E9F-4742-A6A6-B0C22CFC83AC}" destId="{DABBE035-120D-CB49-9525-0E56C404E48D}" srcOrd="7" destOrd="0" presId="urn:microsoft.com/office/officeart/2008/layout/LinedList"/>
    <dgm:cxn modelId="{5D877D08-84B2-D242-B074-E92BBF087159}" type="presParOf" srcId="{DABBE035-120D-CB49-9525-0E56C404E48D}" destId="{FD02F5CD-C734-7C45-831D-4FA65E0FE7DD}" srcOrd="0" destOrd="0" presId="urn:microsoft.com/office/officeart/2008/layout/LinedList"/>
    <dgm:cxn modelId="{2FB85076-8CF7-284B-9DF5-B8EC8C27467A}" type="presParOf" srcId="{DABBE035-120D-CB49-9525-0E56C404E48D}" destId="{FB3EF39F-1642-AD4E-B869-91BAFB1E0F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D3E51-0E4B-6448-87CC-908606C69A81}">
      <dsp:nvSpPr>
        <dsp:cNvPr id="0" name=""/>
        <dsp:cNvSpPr/>
      </dsp:nvSpPr>
      <dsp:spPr>
        <a:xfrm>
          <a:off x="0" y="640"/>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D858C6F-C05C-CB4A-AA25-1B3E1F8D2790}">
      <dsp:nvSpPr>
        <dsp:cNvPr id="0" name=""/>
        <dsp:cNvSpPr/>
      </dsp:nvSpPr>
      <dsp:spPr>
        <a:xfrm>
          <a:off x="0" y="64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accused party must be given notice of the complaint and “sufficient details” along with “sufficient time” to prepare for the initial investigative interview.  </a:t>
          </a:r>
        </a:p>
      </dsp:txBody>
      <dsp:txXfrm>
        <a:off x="0" y="640"/>
        <a:ext cx="5914209" cy="1049475"/>
      </dsp:txXfrm>
    </dsp:sp>
    <dsp:sp modelId="{6B2F3D9E-4443-9445-B66C-DD8865DEF8C2}">
      <dsp:nvSpPr>
        <dsp:cNvPr id="0" name=""/>
        <dsp:cNvSpPr/>
      </dsp:nvSpPr>
      <dsp:spPr>
        <a:xfrm>
          <a:off x="0" y="1050115"/>
          <a:ext cx="5914209" cy="0"/>
        </a:xfrm>
        <a:prstGeom prst="line">
          <a:avLst/>
        </a:prstGeom>
        <a:blipFill>
          <a:blip xmlns:r="http://schemas.openxmlformats.org/officeDocument/2006/relationships" r:embed="rId1">
            <a:duotone>
              <a:schemeClr val="accent5">
                <a:hueOff val="248291"/>
                <a:satOff val="144"/>
                <a:lumOff val="1421"/>
                <a:alphaOff val="0"/>
                <a:shade val="74000"/>
                <a:satMod val="130000"/>
                <a:lumMod val="90000"/>
              </a:schemeClr>
              <a:schemeClr val="accent5">
                <a:hueOff val="248291"/>
                <a:satOff val="144"/>
                <a:lumOff val="1421"/>
                <a:alphaOff val="0"/>
                <a:tint val="94000"/>
                <a:satMod val="120000"/>
                <a:lumMod val="104000"/>
              </a:schemeClr>
            </a:duotone>
          </a:blip>
          <a:tile tx="0" ty="0" sx="100000" sy="100000" flip="none" algn="tl"/>
        </a:blipFill>
        <a:ln w="9525" cap="flat" cmpd="sng" algn="ctr">
          <a:solidFill>
            <a:schemeClr val="accent5">
              <a:hueOff val="248291"/>
              <a:satOff val="144"/>
              <a:lumOff val="142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4B91EB7-28B0-E241-9498-C6193C8A9262}">
      <dsp:nvSpPr>
        <dsp:cNvPr id="0" name=""/>
        <dsp:cNvSpPr/>
      </dsp:nvSpPr>
      <dsp:spPr>
        <a:xfrm>
          <a:off x="0" y="1050115"/>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After an investigation is complete, both parties and their representatives must be given electronic or paper copies of all evidence, and they have 10 days to review and respond to it.  </a:t>
          </a:r>
        </a:p>
      </dsp:txBody>
      <dsp:txXfrm>
        <a:off x="0" y="1050115"/>
        <a:ext cx="5914209" cy="1049475"/>
      </dsp:txXfrm>
    </dsp:sp>
    <dsp:sp modelId="{00A96B35-5218-D348-9F84-D04212E3865A}">
      <dsp:nvSpPr>
        <dsp:cNvPr id="0" name=""/>
        <dsp:cNvSpPr/>
      </dsp:nvSpPr>
      <dsp:spPr>
        <a:xfrm>
          <a:off x="0" y="2099590"/>
          <a:ext cx="5914209" cy="0"/>
        </a:xfrm>
        <a:prstGeom prst="line">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w="9525" cap="flat" cmpd="sng" algn="ctr">
          <a:solidFill>
            <a:schemeClr val="accent5">
              <a:hueOff val="496582"/>
              <a:satOff val="288"/>
              <a:lumOff val="2843"/>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6D437A6-8BFF-DB48-84BF-E93D45F47276}">
      <dsp:nvSpPr>
        <dsp:cNvPr id="0" name=""/>
        <dsp:cNvSpPr/>
      </dsp:nvSpPr>
      <dsp:spPr>
        <a:xfrm>
          <a:off x="0" y="209959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investigator then compiles an investigative report, which is given to both parties.  </a:t>
          </a:r>
        </a:p>
      </dsp:txBody>
      <dsp:txXfrm>
        <a:off x="0" y="2099590"/>
        <a:ext cx="5914209" cy="1049475"/>
      </dsp:txXfrm>
    </dsp:sp>
    <dsp:sp modelId="{A5FCDBB1-D263-2F4D-B113-062EF12CB5A8}">
      <dsp:nvSpPr>
        <dsp:cNvPr id="0" name=""/>
        <dsp:cNvSpPr/>
      </dsp:nvSpPr>
      <dsp:spPr>
        <a:xfrm>
          <a:off x="0" y="3149066"/>
          <a:ext cx="5914209" cy="0"/>
        </a:xfrm>
        <a:prstGeom prst="line">
          <a:avLst/>
        </a:prstGeom>
        <a:blipFill>
          <a:blip xmlns:r="http://schemas.openxmlformats.org/officeDocument/2006/relationships" r:embed="rId1">
            <a:duotone>
              <a:schemeClr val="accent5">
                <a:hueOff val="744874"/>
                <a:satOff val="432"/>
                <a:lumOff val="4264"/>
                <a:alphaOff val="0"/>
                <a:shade val="74000"/>
                <a:satMod val="130000"/>
                <a:lumMod val="90000"/>
              </a:schemeClr>
              <a:schemeClr val="accent5">
                <a:hueOff val="744874"/>
                <a:satOff val="432"/>
                <a:lumOff val="4264"/>
                <a:alphaOff val="0"/>
                <a:tint val="94000"/>
                <a:satMod val="120000"/>
                <a:lumMod val="104000"/>
              </a:schemeClr>
            </a:duotone>
          </a:blip>
          <a:tile tx="0" ty="0" sx="100000" sy="100000" flip="none" algn="tl"/>
        </a:blipFill>
        <a:ln w="9525" cap="flat" cmpd="sng" algn="ctr">
          <a:solidFill>
            <a:schemeClr val="accent5">
              <a:hueOff val="744874"/>
              <a:satOff val="432"/>
              <a:lumOff val="4264"/>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7D4B5036-55C2-C949-B229-BDF368BF30CD}">
      <dsp:nvSpPr>
        <dsp:cNvPr id="0" name=""/>
        <dsp:cNvSpPr/>
      </dsp:nvSpPr>
      <dsp:spPr>
        <a:xfrm>
          <a:off x="0" y="3149066"/>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Once the investigative report is complete but prior to any final determination, the parties have another 10 days to respond to the investigative report, including the ability for the parties to ask written cross-examination questions to the other party. </a:t>
          </a:r>
        </a:p>
      </dsp:txBody>
      <dsp:txXfrm>
        <a:off x="0" y="3149066"/>
        <a:ext cx="5914209" cy="1049475"/>
      </dsp:txXfrm>
    </dsp:sp>
    <dsp:sp modelId="{DE0DC63D-9BC1-BA4E-8037-A1732BEEFF86}">
      <dsp:nvSpPr>
        <dsp:cNvPr id="0" name=""/>
        <dsp:cNvSpPr/>
      </dsp:nvSpPr>
      <dsp:spPr>
        <a:xfrm>
          <a:off x="0" y="4198541"/>
          <a:ext cx="5914209" cy="0"/>
        </a:xfrm>
        <a:prstGeom prst="line">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w="9525" cap="flat" cmpd="sng" algn="ctr">
          <a:solidFill>
            <a:schemeClr val="accent5">
              <a:hueOff val="993165"/>
              <a:satOff val="576"/>
              <a:lumOff val="5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9F13F7AE-2A68-E248-9D0F-4462324FA98D}">
      <dsp:nvSpPr>
        <dsp:cNvPr id="0" name=""/>
        <dsp:cNvSpPr/>
      </dsp:nvSpPr>
      <dsp:spPr>
        <a:xfrm>
          <a:off x="0" y="4198541"/>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After all this, the decision-maker then compiles the final decision, which is shared with both parties, and the appeal process begins.</a:t>
          </a:r>
        </a:p>
      </dsp:txBody>
      <dsp:txXfrm>
        <a:off x="0" y="4198541"/>
        <a:ext cx="5914209" cy="10494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82CDF-AE2B-406D-BBED-74E03FCD15E4}">
      <dsp:nvSpPr>
        <dsp:cNvPr id="0" name=""/>
        <dsp:cNvSpPr/>
      </dsp:nvSpPr>
      <dsp:spPr>
        <a:xfrm>
          <a:off x="0" y="1697"/>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4F876-B785-4B7C-856A-33DF345576FD}">
      <dsp:nvSpPr>
        <dsp:cNvPr id="0" name=""/>
        <dsp:cNvSpPr/>
      </dsp:nvSpPr>
      <dsp:spPr>
        <a:xfrm>
          <a:off x="218854" y="164481"/>
          <a:ext cx="397916" cy="397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FCFEA-2923-4506-AA2B-C1264BBC065B}">
      <dsp:nvSpPr>
        <dsp:cNvPr id="0" name=""/>
        <dsp:cNvSpPr/>
      </dsp:nvSpPr>
      <dsp:spPr>
        <a:xfrm>
          <a:off x="835624" y="1697"/>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Update investigation log</a:t>
          </a:r>
        </a:p>
      </dsp:txBody>
      <dsp:txXfrm>
        <a:off x="835624" y="1697"/>
        <a:ext cx="5078584" cy="723484"/>
      </dsp:txXfrm>
    </dsp:sp>
    <dsp:sp modelId="{82836152-17F8-4500-BCD4-022013E6DA69}">
      <dsp:nvSpPr>
        <dsp:cNvPr id="0" name=""/>
        <dsp:cNvSpPr/>
      </dsp:nvSpPr>
      <dsp:spPr>
        <a:xfrm>
          <a:off x="0" y="906053"/>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12DEF-81AF-439F-BEB9-381BE7774894}">
      <dsp:nvSpPr>
        <dsp:cNvPr id="0" name=""/>
        <dsp:cNvSpPr/>
      </dsp:nvSpPr>
      <dsp:spPr>
        <a:xfrm>
          <a:off x="218854" y="1068837"/>
          <a:ext cx="397916" cy="397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96DEFC-7332-46F2-B7D1-2E6465816C93}">
      <dsp:nvSpPr>
        <dsp:cNvPr id="0" name=""/>
        <dsp:cNvSpPr/>
      </dsp:nvSpPr>
      <dsp:spPr>
        <a:xfrm>
          <a:off x="835624" y="906053"/>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Review notes, make corrections/clarifications</a:t>
          </a:r>
        </a:p>
      </dsp:txBody>
      <dsp:txXfrm>
        <a:off x="835624" y="906053"/>
        <a:ext cx="5078584" cy="723484"/>
      </dsp:txXfrm>
    </dsp:sp>
    <dsp:sp modelId="{22D81621-73BD-4860-8F2F-51AA8F2E8C0D}">
      <dsp:nvSpPr>
        <dsp:cNvPr id="0" name=""/>
        <dsp:cNvSpPr/>
      </dsp:nvSpPr>
      <dsp:spPr>
        <a:xfrm>
          <a:off x="0" y="1810408"/>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42C34-C93D-4A5B-905F-7A85334EB223}">
      <dsp:nvSpPr>
        <dsp:cNvPr id="0" name=""/>
        <dsp:cNvSpPr/>
      </dsp:nvSpPr>
      <dsp:spPr>
        <a:xfrm>
          <a:off x="218854" y="1973192"/>
          <a:ext cx="397916" cy="397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85EAF6-D4BA-4C48-9657-84103B4371AD}">
      <dsp:nvSpPr>
        <dsp:cNvPr id="0" name=""/>
        <dsp:cNvSpPr/>
      </dsp:nvSpPr>
      <dsp:spPr>
        <a:xfrm>
          <a:off x="835624" y="1810408"/>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Update witness list</a:t>
          </a:r>
        </a:p>
      </dsp:txBody>
      <dsp:txXfrm>
        <a:off x="835624" y="1810408"/>
        <a:ext cx="5078584" cy="723484"/>
      </dsp:txXfrm>
    </dsp:sp>
    <dsp:sp modelId="{B1A0C54E-23A0-4B81-B0C4-4EA76A524520}">
      <dsp:nvSpPr>
        <dsp:cNvPr id="0" name=""/>
        <dsp:cNvSpPr/>
      </dsp:nvSpPr>
      <dsp:spPr>
        <a:xfrm>
          <a:off x="0" y="2714764"/>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412FE-1428-4213-B393-C5BD0CEE202C}">
      <dsp:nvSpPr>
        <dsp:cNvPr id="0" name=""/>
        <dsp:cNvSpPr/>
      </dsp:nvSpPr>
      <dsp:spPr>
        <a:xfrm>
          <a:off x="218854" y="2877548"/>
          <a:ext cx="397916" cy="397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8DA289-80BB-4232-8C02-8D3912839046}">
      <dsp:nvSpPr>
        <dsp:cNvPr id="0" name=""/>
        <dsp:cNvSpPr/>
      </dsp:nvSpPr>
      <dsp:spPr>
        <a:xfrm>
          <a:off x="835624" y="271476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Update list of evidence to be obtained</a:t>
          </a:r>
        </a:p>
      </dsp:txBody>
      <dsp:txXfrm>
        <a:off x="835624" y="2714764"/>
        <a:ext cx="5078584" cy="723484"/>
      </dsp:txXfrm>
    </dsp:sp>
    <dsp:sp modelId="{CDF09AD7-69F3-461B-A85E-7186C9320BAA}">
      <dsp:nvSpPr>
        <dsp:cNvPr id="0" name=""/>
        <dsp:cNvSpPr/>
      </dsp:nvSpPr>
      <dsp:spPr>
        <a:xfrm>
          <a:off x="0" y="3619119"/>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F0B6A-BE39-4FFA-980D-D71539DE3623}">
      <dsp:nvSpPr>
        <dsp:cNvPr id="0" name=""/>
        <dsp:cNvSpPr/>
      </dsp:nvSpPr>
      <dsp:spPr>
        <a:xfrm>
          <a:off x="218854" y="3781903"/>
          <a:ext cx="397916" cy="397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ED058F-9FF0-401A-A3DD-0D03A468969D}">
      <dsp:nvSpPr>
        <dsp:cNvPr id="0" name=""/>
        <dsp:cNvSpPr/>
      </dsp:nvSpPr>
      <dsp:spPr>
        <a:xfrm>
          <a:off x="835624" y="3619119"/>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Write down questions to ask other witnesses</a:t>
          </a:r>
        </a:p>
      </dsp:txBody>
      <dsp:txXfrm>
        <a:off x="835624" y="3619119"/>
        <a:ext cx="5078584" cy="723484"/>
      </dsp:txXfrm>
    </dsp:sp>
    <dsp:sp modelId="{DA04734D-2C89-47CC-91D2-071428F54874}">
      <dsp:nvSpPr>
        <dsp:cNvPr id="0" name=""/>
        <dsp:cNvSpPr/>
      </dsp:nvSpPr>
      <dsp:spPr>
        <a:xfrm>
          <a:off x="0" y="4523474"/>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A5169-509F-47DB-8D22-1091223619DA}">
      <dsp:nvSpPr>
        <dsp:cNvPr id="0" name=""/>
        <dsp:cNvSpPr/>
      </dsp:nvSpPr>
      <dsp:spPr>
        <a:xfrm>
          <a:off x="218854" y="4686258"/>
          <a:ext cx="397916" cy="397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4EEF44-6807-4BC7-9632-D54D42726DB8}">
      <dsp:nvSpPr>
        <dsp:cNvPr id="0" name=""/>
        <dsp:cNvSpPr/>
      </dsp:nvSpPr>
      <dsp:spPr>
        <a:xfrm>
          <a:off x="835624" y="452347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a:t>Consider whether appropriate to send email</a:t>
          </a:r>
        </a:p>
      </dsp:txBody>
      <dsp:txXfrm>
        <a:off x="835624" y="4523474"/>
        <a:ext cx="5078584" cy="7234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A84B-8351-3849-AB15-590A6B5907AD}">
      <dsp:nvSpPr>
        <dsp:cNvPr id="0" name=""/>
        <dsp:cNvSpPr/>
      </dsp:nvSpPr>
      <dsp:spPr>
        <a:xfrm>
          <a:off x="0"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2E5CD-BF61-3243-8532-B3A59ADCD7AF}">
      <dsp:nvSpPr>
        <dsp:cNvPr id="0" name=""/>
        <dsp:cNvSpPr/>
      </dsp:nvSpPr>
      <dsp:spPr>
        <a:xfrm>
          <a:off x="300037"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Follow up on anything identified during interviews</a:t>
          </a:r>
        </a:p>
      </dsp:txBody>
      <dsp:txXfrm>
        <a:off x="350259" y="772824"/>
        <a:ext cx="2599892" cy="1614269"/>
      </dsp:txXfrm>
    </dsp:sp>
    <dsp:sp modelId="{58A94523-EF5E-8745-86EE-31AB8F042E01}">
      <dsp:nvSpPr>
        <dsp:cNvPr id="0" name=""/>
        <dsp:cNvSpPr/>
      </dsp:nvSpPr>
      <dsp:spPr>
        <a:xfrm>
          <a:off x="3300411"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BB198-763F-5340-82E3-EC57B5C3E0B3}">
      <dsp:nvSpPr>
        <dsp:cNvPr id="0" name=""/>
        <dsp:cNvSpPr/>
      </dsp:nvSpPr>
      <dsp:spPr>
        <a:xfrm>
          <a:off x="3600448"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Is law enforcement involved? Could they be?</a:t>
          </a:r>
        </a:p>
      </dsp:txBody>
      <dsp:txXfrm>
        <a:off x="3650670" y="772824"/>
        <a:ext cx="2599892" cy="1614269"/>
      </dsp:txXfrm>
    </dsp:sp>
    <dsp:sp modelId="{D89EED35-4A43-E446-BB73-166DD9096DB8}">
      <dsp:nvSpPr>
        <dsp:cNvPr id="0" name=""/>
        <dsp:cNvSpPr/>
      </dsp:nvSpPr>
      <dsp:spPr>
        <a:xfrm>
          <a:off x="6600822"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F8783-858D-8544-AC42-47755036FA6F}">
      <dsp:nvSpPr>
        <dsp:cNvPr id="0" name=""/>
        <dsp:cNvSpPr/>
      </dsp:nvSpPr>
      <dsp:spPr>
        <a:xfrm>
          <a:off x="6900860"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Ensure physical evidence is in a secure location and documented in the investigation log</a:t>
          </a:r>
        </a:p>
      </dsp:txBody>
      <dsp:txXfrm>
        <a:off x="6951082" y="772824"/>
        <a:ext cx="2599892" cy="16142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C8060-D541-C14B-8D9A-EB60DDF6D709}">
      <dsp:nvSpPr>
        <dsp:cNvPr id="0" name=""/>
        <dsp:cNvSpPr/>
      </dsp:nvSpPr>
      <dsp:spPr>
        <a:xfrm>
          <a:off x="0" y="640"/>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7CD0DF6-F607-D44D-A48A-06ABBA23661F}">
      <dsp:nvSpPr>
        <dsp:cNvPr id="0" name=""/>
        <dsp:cNvSpPr/>
      </dsp:nvSpPr>
      <dsp:spPr>
        <a:xfrm>
          <a:off x="0" y="64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Make sure you understand potential biases (actual or perceived)</a:t>
          </a:r>
        </a:p>
      </dsp:txBody>
      <dsp:txXfrm>
        <a:off x="0" y="640"/>
        <a:ext cx="5914209" cy="1049475"/>
      </dsp:txXfrm>
    </dsp:sp>
    <dsp:sp modelId="{13E8E342-6D8C-4E4A-B8A8-47A28B99F3E5}">
      <dsp:nvSpPr>
        <dsp:cNvPr id="0" name=""/>
        <dsp:cNvSpPr/>
      </dsp:nvSpPr>
      <dsp:spPr>
        <a:xfrm>
          <a:off x="0" y="1050115"/>
          <a:ext cx="5914209" cy="0"/>
        </a:xfrm>
        <a:prstGeom prst="line">
          <a:avLst/>
        </a:prstGeom>
        <a:blipFill>
          <a:blip xmlns:r="http://schemas.openxmlformats.org/officeDocument/2006/relationships" r:embed="rId1">
            <a:duotone>
              <a:schemeClr val="accent5">
                <a:hueOff val="248291"/>
                <a:satOff val="144"/>
                <a:lumOff val="1421"/>
                <a:alphaOff val="0"/>
                <a:shade val="74000"/>
                <a:satMod val="130000"/>
                <a:lumMod val="90000"/>
              </a:schemeClr>
              <a:schemeClr val="accent5">
                <a:hueOff val="248291"/>
                <a:satOff val="144"/>
                <a:lumOff val="1421"/>
                <a:alphaOff val="0"/>
                <a:tint val="94000"/>
                <a:satMod val="120000"/>
                <a:lumMod val="104000"/>
              </a:schemeClr>
            </a:duotone>
          </a:blip>
          <a:tile tx="0" ty="0" sx="100000" sy="100000" flip="none" algn="tl"/>
        </a:blipFill>
        <a:ln w="9525" cap="flat" cmpd="sng" algn="ctr">
          <a:solidFill>
            <a:schemeClr val="accent5">
              <a:hueOff val="248291"/>
              <a:satOff val="144"/>
              <a:lumOff val="142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04C827E-674D-CE48-8CCC-37CD7DABCF00}">
      <dsp:nvSpPr>
        <dsp:cNvPr id="0" name=""/>
        <dsp:cNvSpPr/>
      </dsp:nvSpPr>
      <dsp:spPr>
        <a:xfrm>
          <a:off x="0" y="1050115"/>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Trauma may affect how someone responds to an incident</a:t>
          </a:r>
        </a:p>
      </dsp:txBody>
      <dsp:txXfrm>
        <a:off x="0" y="1050115"/>
        <a:ext cx="5914209" cy="1049475"/>
      </dsp:txXfrm>
    </dsp:sp>
    <dsp:sp modelId="{89D80C8B-09BD-824B-8D20-1F68AB471BAC}">
      <dsp:nvSpPr>
        <dsp:cNvPr id="0" name=""/>
        <dsp:cNvSpPr/>
      </dsp:nvSpPr>
      <dsp:spPr>
        <a:xfrm>
          <a:off x="0" y="2099590"/>
          <a:ext cx="5914209" cy="0"/>
        </a:xfrm>
        <a:prstGeom prst="line">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w="9525" cap="flat" cmpd="sng" algn="ctr">
          <a:solidFill>
            <a:schemeClr val="accent5">
              <a:hueOff val="496582"/>
              <a:satOff val="288"/>
              <a:lumOff val="2843"/>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C769800-CA9E-1545-9F98-9AE973181D46}">
      <dsp:nvSpPr>
        <dsp:cNvPr id="0" name=""/>
        <dsp:cNvSpPr/>
      </dsp:nvSpPr>
      <dsp:spPr>
        <a:xfrm>
          <a:off x="0" y="209959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Prepare for your interview with questions and statements</a:t>
          </a:r>
        </a:p>
      </dsp:txBody>
      <dsp:txXfrm>
        <a:off x="0" y="2099590"/>
        <a:ext cx="5914209" cy="1049475"/>
      </dsp:txXfrm>
    </dsp:sp>
    <dsp:sp modelId="{587D4C64-25A8-1A4B-B62F-2E12E7BD4712}">
      <dsp:nvSpPr>
        <dsp:cNvPr id="0" name=""/>
        <dsp:cNvSpPr/>
      </dsp:nvSpPr>
      <dsp:spPr>
        <a:xfrm>
          <a:off x="0" y="3149066"/>
          <a:ext cx="5914209" cy="0"/>
        </a:xfrm>
        <a:prstGeom prst="line">
          <a:avLst/>
        </a:prstGeom>
        <a:blipFill>
          <a:blip xmlns:r="http://schemas.openxmlformats.org/officeDocument/2006/relationships" r:embed="rId1">
            <a:duotone>
              <a:schemeClr val="accent5">
                <a:hueOff val="744874"/>
                <a:satOff val="432"/>
                <a:lumOff val="4264"/>
                <a:alphaOff val="0"/>
                <a:shade val="74000"/>
                <a:satMod val="130000"/>
                <a:lumMod val="90000"/>
              </a:schemeClr>
              <a:schemeClr val="accent5">
                <a:hueOff val="744874"/>
                <a:satOff val="432"/>
                <a:lumOff val="4264"/>
                <a:alphaOff val="0"/>
                <a:tint val="94000"/>
                <a:satMod val="120000"/>
                <a:lumMod val="104000"/>
              </a:schemeClr>
            </a:duotone>
          </a:blip>
          <a:tile tx="0" ty="0" sx="100000" sy="100000" flip="none" algn="tl"/>
        </a:blipFill>
        <a:ln w="9525" cap="flat" cmpd="sng" algn="ctr">
          <a:solidFill>
            <a:schemeClr val="accent5">
              <a:hueOff val="744874"/>
              <a:satOff val="432"/>
              <a:lumOff val="4264"/>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59E95FC-1861-E447-9AB2-96B1EDD46A3F}">
      <dsp:nvSpPr>
        <dsp:cNvPr id="0" name=""/>
        <dsp:cNvSpPr/>
      </dsp:nvSpPr>
      <dsp:spPr>
        <a:xfrm>
          <a:off x="0" y="3149066"/>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Start with open-ended questions</a:t>
          </a:r>
        </a:p>
      </dsp:txBody>
      <dsp:txXfrm>
        <a:off x="0" y="3149066"/>
        <a:ext cx="5914209" cy="1049475"/>
      </dsp:txXfrm>
    </dsp:sp>
    <dsp:sp modelId="{5664C9B0-96C2-6F42-9F31-AD2C76160F6F}">
      <dsp:nvSpPr>
        <dsp:cNvPr id="0" name=""/>
        <dsp:cNvSpPr/>
      </dsp:nvSpPr>
      <dsp:spPr>
        <a:xfrm>
          <a:off x="0" y="4198541"/>
          <a:ext cx="5914209" cy="0"/>
        </a:xfrm>
        <a:prstGeom prst="line">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w="9525" cap="flat" cmpd="sng" algn="ctr">
          <a:solidFill>
            <a:schemeClr val="accent5">
              <a:hueOff val="993165"/>
              <a:satOff val="576"/>
              <a:lumOff val="5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0A067D8-2BA1-7948-A804-D67C1B058FE9}">
      <dsp:nvSpPr>
        <dsp:cNvPr id="0" name=""/>
        <dsp:cNvSpPr/>
      </dsp:nvSpPr>
      <dsp:spPr>
        <a:xfrm>
          <a:off x="0" y="4198541"/>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Obtain any documentary evidence that you can</a:t>
          </a:r>
        </a:p>
      </dsp:txBody>
      <dsp:txXfrm>
        <a:off x="0" y="4198541"/>
        <a:ext cx="5914209" cy="1049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25A9E-59F7-494D-8E88-55C00BE28DF1}">
      <dsp:nvSpPr>
        <dsp:cNvPr id="0" name=""/>
        <dsp:cNvSpPr/>
      </dsp:nvSpPr>
      <dsp:spPr>
        <a:xfrm>
          <a:off x="0" y="852906"/>
          <a:ext cx="5914209" cy="15745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AAC11-0BC3-4EEF-BCFA-F35A7B2AD939}">
      <dsp:nvSpPr>
        <dsp:cNvPr id="0" name=""/>
        <dsp:cNvSpPr/>
      </dsp:nvSpPr>
      <dsp:spPr>
        <a:xfrm>
          <a:off x="476315" y="1207191"/>
          <a:ext cx="866028" cy="866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22D53D-F5E9-4D33-8451-A8E0CB382736}">
      <dsp:nvSpPr>
        <dsp:cNvPr id="0" name=""/>
        <dsp:cNvSpPr/>
      </dsp:nvSpPr>
      <dsp:spPr>
        <a:xfrm>
          <a:off x="1818659" y="852906"/>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755650">
            <a:lnSpc>
              <a:spcPct val="90000"/>
            </a:lnSpc>
            <a:spcBef>
              <a:spcPct val="0"/>
            </a:spcBef>
            <a:spcAft>
              <a:spcPct val="35000"/>
            </a:spcAft>
            <a:buNone/>
          </a:pPr>
          <a:r>
            <a:rPr lang="en-US" sz="1700" kern="1200" dirty="0"/>
            <a:t>The Rules of Evidence do </a:t>
          </a:r>
          <a:r>
            <a:rPr lang="en-US" sz="1700" b="1" kern="1200" dirty="0"/>
            <a:t>NOT </a:t>
          </a:r>
          <a:r>
            <a:rPr lang="en-US" sz="1700" kern="1200" dirty="0"/>
            <a:t>apply and </a:t>
          </a:r>
          <a:r>
            <a:rPr lang="en-US" sz="1700" b="1" kern="1200" dirty="0"/>
            <a:t>CANNOT </a:t>
          </a:r>
          <a:r>
            <a:rPr lang="en-US" sz="1700" kern="1200" dirty="0"/>
            <a:t>apply but relevancy decisions still need to be made</a:t>
          </a:r>
        </a:p>
      </dsp:txBody>
      <dsp:txXfrm>
        <a:off x="1818659" y="852906"/>
        <a:ext cx="4095549" cy="1574597"/>
      </dsp:txXfrm>
    </dsp:sp>
    <dsp:sp modelId="{7651E81A-5D84-43EA-9EB0-DCE9C5C65323}">
      <dsp:nvSpPr>
        <dsp:cNvPr id="0" name=""/>
        <dsp:cNvSpPr/>
      </dsp:nvSpPr>
      <dsp:spPr>
        <a:xfrm>
          <a:off x="0" y="2821153"/>
          <a:ext cx="5914209" cy="15745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C0B96-3DB0-4BA2-9DD8-F989E5F632F7}">
      <dsp:nvSpPr>
        <dsp:cNvPr id="0" name=""/>
        <dsp:cNvSpPr/>
      </dsp:nvSpPr>
      <dsp:spPr>
        <a:xfrm>
          <a:off x="476315" y="3175437"/>
          <a:ext cx="866028" cy="8660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1584D-297E-41B1-8949-96C64B26DABE}">
      <dsp:nvSpPr>
        <dsp:cNvPr id="0" name=""/>
        <dsp:cNvSpPr/>
      </dsp:nvSpPr>
      <dsp:spPr>
        <a:xfrm>
          <a:off x="1818659" y="2821153"/>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755650">
            <a:lnSpc>
              <a:spcPct val="90000"/>
            </a:lnSpc>
            <a:spcBef>
              <a:spcPct val="0"/>
            </a:spcBef>
            <a:spcAft>
              <a:spcPct val="35000"/>
            </a:spcAft>
            <a:buNone/>
          </a:pPr>
          <a:r>
            <a:rPr lang="en-US" sz="1700" kern="1200" dirty="0"/>
            <a:t>The final regulations do not allow a district to impose rules of evidence that result in the exclusion of relevant evidence; the decision-maker must consider relevant evidence and must not consider irrelevant evidence.”</a:t>
          </a:r>
        </a:p>
      </dsp:txBody>
      <dsp:txXfrm>
        <a:off x="1818659" y="2821153"/>
        <a:ext cx="4095549" cy="1574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15D61-FDE6-4DE8-8CCA-FF037867A207}">
      <dsp:nvSpPr>
        <dsp:cNvPr id="0" name=""/>
        <dsp:cNvSpPr/>
      </dsp:nvSpPr>
      <dsp:spPr>
        <a:xfrm>
          <a:off x="697260" y="488378"/>
          <a:ext cx="741248" cy="74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8B829-DCB9-4238-B3D6-4EDA9919C71D}">
      <dsp:nvSpPr>
        <dsp:cNvPr id="0" name=""/>
        <dsp:cNvSpPr/>
      </dsp:nvSpPr>
      <dsp:spPr>
        <a:xfrm>
          <a:off x="8959" y="1311245"/>
          <a:ext cx="2117851" cy="5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Review notes and information collected by the Title IX Coordinator</a:t>
          </a:r>
        </a:p>
      </dsp:txBody>
      <dsp:txXfrm>
        <a:off x="8959" y="1311245"/>
        <a:ext cx="2117851" cy="546008"/>
      </dsp:txXfrm>
    </dsp:sp>
    <dsp:sp modelId="{2423A25B-4417-49E9-A06E-6A04CCE60628}">
      <dsp:nvSpPr>
        <dsp:cNvPr id="0" name=""/>
        <dsp:cNvSpPr/>
      </dsp:nvSpPr>
      <dsp:spPr>
        <a:xfrm>
          <a:off x="8959" y="1895216"/>
          <a:ext cx="2117851" cy="491287"/>
        </a:xfrm>
        <a:prstGeom prst="rect">
          <a:avLst/>
        </a:prstGeom>
        <a:noFill/>
        <a:ln>
          <a:noFill/>
        </a:ln>
        <a:effectLst/>
      </dsp:spPr>
      <dsp:style>
        <a:lnRef idx="0">
          <a:scrgbClr r="0" g="0" b="0"/>
        </a:lnRef>
        <a:fillRef idx="0">
          <a:scrgbClr r="0" g="0" b="0"/>
        </a:fillRef>
        <a:effectRef idx="0">
          <a:scrgbClr r="0" g="0" b="0"/>
        </a:effectRef>
        <a:fontRef idx="minor"/>
      </dsp:style>
    </dsp:sp>
    <dsp:sp modelId="{0A4E40CF-1686-457F-B68B-486DE7CCA452}">
      <dsp:nvSpPr>
        <dsp:cNvPr id="0" name=""/>
        <dsp:cNvSpPr/>
      </dsp:nvSpPr>
      <dsp:spPr>
        <a:xfrm>
          <a:off x="3185736" y="488378"/>
          <a:ext cx="741248" cy="74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88669-F5BA-48DF-B0A4-A4A8A576980B}">
      <dsp:nvSpPr>
        <dsp:cNvPr id="0" name=""/>
        <dsp:cNvSpPr/>
      </dsp:nvSpPr>
      <dsp:spPr>
        <a:xfrm>
          <a:off x="2497434" y="1311245"/>
          <a:ext cx="2117851" cy="5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Review Notices to Complainant and Respondent</a:t>
          </a:r>
        </a:p>
      </dsp:txBody>
      <dsp:txXfrm>
        <a:off x="2497434" y="1311245"/>
        <a:ext cx="2117851" cy="546008"/>
      </dsp:txXfrm>
    </dsp:sp>
    <dsp:sp modelId="{714D179C-C851-419B-9EB2-A917EC6C9B1D}">
      <dsp:nvSpPr>
        <dsp:cNvPr id="0" name=""/>
        <dsp:cNvSpPr/>
      </dsp:nvSpPr>
      <dsp:spPr>
        <a:xfrm>
          <a:off x="2497434" y="1895216"/>
          <a:ext cx="2117851" cy="491287"/>
        </a:xfrm>
        <a:prstGeom prst="rect">
          <a:avLst/>
        </a:prstGeom>
        <a:noFill/>
        <a:ln>
          <a:noFill/>
        </a:ln>
        <a:effectLst/>
      </dsp:spPr>
      <dsp:style>
        <a:lnRef idx="0">
          <a:scrgbClr r="0" g="0" b="0"/>
        </a:lnRef>
        <a:fillRef idx="0">
          <a:scrgbClr r="0" g="0" b="0"/>
        </a:fillRef>
        <a:effectRef idx="0">
          <a:scrgbClr r="0" g="0" b="0"/>
        </a:effectRef>
        <a:fontRef idx="minor"/>
      </dsp:style>
    </dsp:sp>
    <dsp:sp modelId="{AD9CD9A7-BCAF-4F1E-B7E0-E4FD901D7352}">
      <dsp:nvSpPr>
        <dsp:cNvPr id="0" name=""/>
        <dsp:cNvSpPr/>
      </dsp:nvSpPr>
      <dsp:spPr>
        <a:xfrm>
          <a:off x="5674212" y="488378"/>
          <a:ext cx="741248" cy="74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B21A4F-F9BB-4F8E-A4ED-03F9235A5D16}">
      <dsp:nvSpPr>
        <dsp:cNvPr id="0" name=""/>
        <dsp:cNvSpPr/>
      </dsp:nvSpPr>
      <dsp:spPr>
        <a:xfrm>
          <a:off x="4985910" y="1311245"/>
          <a:ext cx="2117851" cy="5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Review Policy/Code of Conduct</a:t>
          </a:r>
        </a:p>
      </dsp:txBody>
      <dsp:txXfrm>
        <a:off x="4985910" y="1311245"/>
        <a:ext cx="2117851" cy="546008"/>
      </dsp:txXfrm>
    </dsp:sp>
    <dsp:sp modelId="{6635A8DC-C3E7-4ADC-9A1F-0F93D41C3495}">
      <dsp:nvSpPr>
        <dsp:cNvPr id="0" name=""/>
        <dsp:cNvSpPr/>
      </dsp:nvSpPr>
      <dsp:spPr>
        <a:xfrm>
          <a:off x="4985910" y="1895216"/>
          <a:ext cx="2117851" cy="491287"/>
        </a:xfrm>
        <a:prstGeom prst="rect">
          <a:avLst/>
        </a:prstGeom>
        <a:noFill/>
        <a:ln>
          <a:noFill/>
        </a:ln>
        <a:effectLst/>
      </dsp:spPr>
      <dsp:style>
        <a:lnRef idx="0">
          <a:scrgbClr r="0" g="0" b="0"/>
        </a:lnRef>
        <a:fillRef idx="0">
          <a:scrgbClr r="0" g="0" b="0"/>
        </a:fillRef>
        <a:effectRef idx="0">
          <a:scrgbClr r="0" g="0" b="0"/>
        </a:effectRef>
        <a:fontRef idx="minor"/>
      </dsp:style>
    </dsp:sp>
    <dsp:sp modelId="{48B431B5-F869-4FCD-B379-190C175E714E}">
      <dsp:nvSpPr>
        <dsp:cNvPr id="0" name=""/>
        <dsp:cNvSpPr/>
      </dsp:nvSpPr>
      <dsp:spPr>
        <a:xfrm>
          <a:off x="8162687" y="488378"/>
          <a:ext cx="741248" cy="7412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37F6EB-BE79-4333-A677-C8B7C9473D71}">
      <dsp:nvSpPr>
        <dsp:cNvPr id="0" name=""/>
        <dsp:cNvSpPr/>
      </dsp:nvSpPr>
      <dsp:spPr>
        <a:xfrm>
          <a:off x="7474386" y="1311245"/>
          <a:ext cx="2117851" cy="5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Define Scope of Investigation</a:t>
          </a:r>
        </a:p>
      </dsp:txBody>
      <dsp:txXfrm>
        <a:off x="7474386" y="1311245"/>
        <a:ext cx="2117851" cy="546008"/>
      </dsp:txXfrm>
    </dsp:sp>
    <dsp:sp modelId="{859F5DCD-F65E-4F04-8812-C5FD11B9A74F}">
      <dsp:nvSpPr>
        <dsp:cNvPr id="0" name=""/>
        <dsp:cNvSpPr/>
      </dsp:nvSpPr>
      <dsp:spPr>
        <a:xfrm>
          <a:off x="7474386" y="1895216"/>
          <a:ext cx="2117851" cy="49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What elements do you think will be disputed?</a:t>
          </a:r>
        </a:p>
        <a:p>
          <a:pPr marL="0" lvl="0" indent="0" algn="ctr" defTabSz="488950">
            <a:lnSpc>
              <a:spcPct val="90000"/>
            </a:lnSpc>
            <a:spcBef>
              <a:spcPct val="0"/>
            </a:spcBef>
            <a:spcAft>
              <a:spcPct val="35000"/>
            </a:spcAft>
            <a:buNone/>
          </a:pPr>
          <a:r>
            <a:rPr lang="en-US" sz="1100" kern="1200"/>
            <a:t>Agreed upon?</a:t>
          </a:r>
        </a:p>
      </dsp:txBody>
      <dsp:txXfrm>
        <a:off x="7474386" y="1895216"/>
        <a:ext cx="2117851" cy="491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2746-02B3-44DD-A526-3DC548826F98}">
      <dsp:nvSpPr>
        <dsp:cNvPr id="0" name=""/>
        <dsp:cNvSpPr/>
      </dsp:nvSpPr>
      <dsp:spPr>
        <a:xfrm>
          <a:off x="1181217" y="332627"/>
          <a:ext cx="983568" cy="983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74F854-48AB-4F1C-B1B2-EDCD6C21F711}">
      <dsp:nvSpPr>
        <dsp:cNvPr id="0" name=""/>
        <dsp:cNvSpPr/>
      </dsp:nvSpPr>
      <dsp:spPr>
        <a:xfrm>
          <a:off x="580148" y="1631115"/>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Refer to the policy</a:t>
          </a:r>
        </a:p>
      </dsp:txBody>
      <dsp:txXfrm>
        <a:off x="580148" y="1631115"/>
        <a:ext cx="2185707" cy="720000"/>
      </dsp:txXfrm>
    </dsp:sp>
    <dsp:sp modelId="{29BDF4C6-A62C-4477-A3D2-BF6CF205C09D}">
      <dsp:nvSpPr>
        <dsp:cNvPr id="0" name=""/>
        <dsp:cNvSpPr/>
      </dsp:nvSpPr>
      <dsp:spPr>
        <a:xfrm>
          <a:off x="3749423" y="332627"/>
          <a:ext cx="983568" cy="983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DAC0B4-D519-4759-B8A1-536DC6C6C965}">
      <dsp:nvSpPr>
        <dsp:cNvPr id="0" name=""/>
        <dsp:cNvSpPr/>
      </dsp:nvSpPr>
      <dsp:spPr>
        <a:xfrm>
          <a:off x="3148353" y="1631115"/>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Consider what information they are likely to have related to each element</a:t>
          </a:r>
        </a:p>
      </dsp:txBody>
      <dsp:txXfrm>
        <a:off x="3148353" y="1631115"/>
        <a:ext cx="2185707" cy="720000"/>
      </dsp:txXfrm>
    </dsp:sp>
    <dsp:sp modelId="{75191244-99CD-42EF-ADEC-9BF2D66A816C}">
      <dsp:nvSpPr>
        <dsp:cNvPr id="0" name=""/>
        <dsp:cNvSpPr/>
      </dsp:nvSpPr>
      <dsp:spPr>
        <a:xfrm>
          <a:off x="1181217" y="2897541"/>
          <a:ext cx="983568" cy="983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4AF27C-2186-4FED-AE7E-CCCF28E8455A}">
      <dsp:nvSpPr>
        <dsp:cNvPr id="0" name=""/>
        <dsp:cNvSpPr/>
      </dsp:nvSpPr>
      <dsp:spPr>
        <a:xfrm>
          <a:off x="580148" y="4196029"/>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Consider what information they are likely to have that may assist the decision-maker in determining credibility</a:t>
          </a:r>
        </a:p>
      </dsp:txBody>
      <dsp:txXfrm>
        <a:off x="580148" y="4196029"/>
        <a:ext cx="2185707" cy="720000"/>
      </dsp:txXfrm>
    </dsp:sp>
    <dsp:sp modelId="{099944FE-83E7-40C7-993D-1A470A76C419}">
      <dsp:nvSpPr>
        <dsp:cNvPr id="0" name=""/>
        <dsp:cNvSpPr/>
      </dsp:nvSpPr>
      <dsp:spPr>
        <a:xfrm>
          <a:off x="3749423" y="2897541"/>
          <a:ext cx="983568" cy="9835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CB278-FE8F-4597-AF44-932608CB822C}">
      <dsp:nvSpPr>
        <dsp:cNvPr id="0" name=""/>
        <dsp:cNvSpPr/>
      </dsp:nvSpPr>
      <dsp:spPr>
        <a:xfrm>
          <a:off x="3148353" y="4196029"/>
          <a:ext cx="21857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Be flexible</a:t>
          </a:r>
        </a:p>
      </dsp:txBody>
      <dsp:txXfrm>
        <a:off x="3148353" y="4196029"/>
        <a:ext cx="2185707"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7199C-A504-5446-811E-9B8C554123D9}">
      <dsp:nvSpPr>
        <dsp:cNvPr id="0" name=""/>
        <dsp:cNvSpPr/>
      </dsp:nvSpPr>
      <dsp:spPr>
        <a:xfrm>
          <a:off x="0" y="0"/>
          <a:ext cx="3000374" cy="28748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755650">
            <a:lnSpc>
              <a:spcPct val="90000"/>
            </a:lnSpc>
            <a:spcBef>
              <a:spcPct val="0"/>
            </a:spcBef>
            <a:spcAft>
              <a:spcPct val="35000"/>
            </a:spcAft>
            <a:buNone/>
          </a:pPr>
          <a:r>
            <a:rPr lang="en-US" sz="1700" kern="1200" dirty="0"/>
            <a:t>Identify yourself, your role, and a general outline of what you’re investigating</a:t>
          </a:r>
        </a:p>
      </dsp:txBody>
      <dsp:txXfrm>
        <a:off x="0" y="1092455"/>
        <a:ext cx="3000374" cy="1724929"/>
      </dsp:txXfrm>
    </dsp:sp>
    <dsp:sp modelId="{1B5703FD-7E55-2E4A-8F2A-D74E6450167B}">
      <dsp:nvSpPr>
        <dsp:cNvPr id="0" name=""/>
        <dsp:cNvSpPr/>
      </dsp:nvSpPr>
      <dsp:spPr>
        <a:xfrm>
          <a:off x="1068954" y="287488"/>
          <a:ext cx="862464" cy="8624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1195259" y="413793"/>
        <a:ext cx="609854" cy="609854"/>
      </dsp:txXfrm>
    </dsp:sp>
    <dsp:sp modelId="{BF74DB8F-DA72-D041-9469-D3A1938C4B14}">
      <dsp:nvSpPr>
        <dsp:cNvPr id="0" name=""/>
        <dsp:cNvSpPr/>
      </dsp:nvSpPr>
      <dsp:spPr>
        <a:xfrm>
          <a:off x="0" y="2874811"/>
          <a:ext cx="3000374" cy="72"/>
        </a:xfrm>
        <a:prstGeom prst="rect">
          <a:avLst/>
        </a:prstGeom>
        <a:solidFill>
          <a:schemeClr val="accent2">
            <a:hueOff val="672631"/>
            <a:satOff val="-714"/>
            <a:lumOff val="549"/>
            <a:alphaOff val="0"/>
          </a:schemeClr>
        </a:solidFill>
        <a:ln w="15875" cap="flat" cmpd="sng" algn="ctr">
          <a:solidFill>
            <a:schemeClr val="accent2">
              <a:hueOff val="672631"/>
              <a:satOff val="-714"/>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24B96-2639-4F40-AA5E-182C746D0F3A}">
      <dsp:nvSpPr>
        <dsp:cNvPr id="0" name=""/>
        <dsp:cNvSpPr/>
      </dsp:nvSpPr>
      <dsp:spPr>
        <a:xfrm>
          <a:off x="3300411" y="0"/>
          <a:ext cx="3000374" cy="2874882"/>
        </a:xfrm>
        <a:prstGeom prst="rect">
          <a:avLst/>
        </a:prstGeom>
        <a:solidFill>
          <a:schemeClr val="accent2">
            <a:tint val="40000"/>
            <a:alpha val="90000"/>
            <a:hueOff val="2091735"/>
            <a:satOff val="714"/>
            <a:lumOff val="220"/>
            <a:alphaOff val="0"/>
          </a:schemeClr>
        </a:solidFill>
        <a:ln w="15875" cap="flat" cmpd="sng" algn="ctr">
          <a:solidFill>
            <a:schemeClr val="accent2">
              <a:tint val="40000"/>
              <a:alpha val="90000"/>
              <a:hueOff val="2091735"/>
              <a:satOff val="714"/>
              <a:lumOff val="2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755650">
            <a:lnSpc>
              <a:spcPct val="90000"/>
            </a:lnSpc>
            <a:spcBef>
              <a:spcPct val="0"/>
            </a:spcBef>
            <a:spcAft>
              <a:spcPct val="35000"/>
            </a:spcAft>
            <a:buNone/>
          </a:pPr>
          <a:r>
            <a:rPr lang="en-US" sz="1700" kern="1200" dirty="0"/>
            <a:t>Consider requesting the Title IX Coordinator check in with those who fail to respond or refuse to participate</a:t>
          </a:r>
        </a:p>
      </dsp:txBody>
      <dsp:txXfrm>
        <a:off x="3300411" y="1092455"/>
        <a:ext cx="3000374" cy="1724929"/>
      </dsp:txXfrm>
    </dsp:sp>
    <dsp:sp modelId="{9165A5EA-C64B-BE4C-8BE2-C3B2B1EEA3F4}">
      <dsp:nvSpPr>
        <dsp:cNvPr id="0" name=""/>
        <dsp:cNvSpPr/>
      </dsp:nvSpPr>
      <dsp:spPr>
        <a:xfrm>
          <a:off x="4369366" y="287488"/>
          <a:ext cx="862464" cy="862464"/>
        </a:xfrm>
        <a:prstGeom prst="ellipse">
          <a:avLst/>
        </a:prstGeom>
        <a:solidFill>
          <a:schemeClr val="accent2">
            <a:hueOff val="1345262"/>
            <a:satOff val="-1429"/>
            <a:lumOff val="1098"/>
            <a:alphaOff val="0"/>
          </a:schemeClr>
        </a:solidFill>
        <a:ln w="15875" cap="flat" cmpd="sng" algn="ctr">
          <a:solidFill>
            <a:schemeClr val="accent2">
              <a:hueOff val="1345262"/>
              <a:satOff val="-1429"/>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4495671" y="413793"/>
        <a:ext cx="609854" cy="609854"/>
      </dsp:txXfrm>
    </dsp:sp>
    <dsp:sp modelId="{B14B680B-7CA7-DB4A-978D-6722A9726354}">
      <dsp:nvSpPr>
        <dsp:cNvPr id="0" name=""/>
        <dsp:cNvSpPr/>
      </dsp:nvSpPr>
      <dsp:spPr>
        <a:xfrm>
          <a:off x="3300411" y="2874811"/>
          <a:ext cx="3000374" cy="72"/>
        </a:xfrm>
        <a:prstGeom prst="rect">
          <a:avLst/>
        </a:prstGeom>
        <a:solidFill>
          <a:schemeClr val="accent2">
            <a:hueOff val="2017893"/>
            <a:satOff val="-2143"/>
            <a:lumOff val="1647"/>
            <a:alphaOff val="0"/>
          </a:schemeClr>
        </a:solidFill>
        <a:ln w="15875" cap="flat" cmpd="sng" algn="ctr">
          <a:solidFill>
            <a:schemeClr val="accent2">
              <a:hueOff val="2017893"/>
              <a:satOff val="-2143"/>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33D11-2406-1841-8089-3AA68B413798}">
      <dsp:nvSpPr>
        <dsp:cNvPr id="0" name=""/>
        <dsp:cNvSpPr/>
      </dsp:nvSpPr>
      <dsp:spPr>
        <a:xfrm>
          <a:off x="6600822" y="0"/>
          <a:ext cx="3000374" cy="2874882"/>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755650">
            <a:lnSpc>
              <a:spcPct val="90000"/>
            </a:lnSpc>
            <a:spcBef>
              <a:spcPct val="0"/>
            </a:spcBef>
            <a:spcAft>
              <a:spcPct val="35000"/>
            </a:spcAft>
            <a:buNone/>
          </a:pPr>
          <a:r>
            <a:rPr lang="en-US" sz="1700" kern="1200"/>
            <a:t>Don’t give up on the interview till you’ve tried at least 3 times, in at least 2 different methods</a:t>
          </a:r>
        </a:p>
      </dsp:txBody>
      <dsp:txXfrm>
        <a:off x="6600822" y="1092455"/>
        <a:ext cx="3000374" cy="1724929"/>
      </dsp:txXfrm>
    </dsp:sp>
    <dsp:sp modelId="{62E922B0-5A4D-FC42-A0F9-AE42C83167E8}">
      <dsp:nvSpPr>
        <dsp:cNvPr id="0" name=""/>
        <dsp:cNvSpPr/>
      </dsp:nvSpPr>
      <dsp:spPr>
        <a:xfrm>
          <a:off x="7669777" y="287488"/>
          <a:ext cx="862464" cy="862464"/>
        </a:xfrm>
        <a:prstGeom prst="ellipse">
          <a:avLst/>
        </a:prstGeom>
        <a:solidFill>
          <a:schemeClr val="accent2">
            <a:hueOff val="2690524"/>
            <a:satOff val="-2858"/>
            <a:lumOff val="2196"/>
            <a:alphaOff val="0"/>
          </a:schemeClr>
        </a:solidFill>
        <a:ln w="15875" cap="flat" cmpd="sng" algn="ctr">
          <a:solidFill>
            <a:schemeClr val="accent2">
              <a:hueOff val="2690524"/>
              <a:satOff val="-2858"/>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7796082" y="413793"/>
        <a:ext cx="609854" cy="609854"/>
      </dsp:txXfrm>
    </dsp:sp>
    <dsp:sp modelId="{DD346604-DADD-AA46-A2F7-2C1485410941}">
      <dsp:nvSpPr>
        <dsp:cNvPr id="0" name=""/>
        <dsp:cNvSpPr/>
      </dsp:nvSpPr>
      <dsp:spPr>
        <a:xfrm>
          <a:off x="6600822" y="2874811"/>
          <a:ext cx="3000374" cy="72"/>
        </a:xfrm>
        <a:prstGeom prst="rect">
          <a:avLst/>
        </a:prstGeom>
        <a:solidFill>
          <a:schemeClr val="accent2">
            <a:hueOff val="3363155"/>
            <a:satOff val="-3572"/>
            <a:lumOff val="2745"/>
            <a:alphaOff val="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CD23A-DF1D-4FB9-A3CF-BDFB19C5A854}">
      <dsp:nvSpPr>
        <dsp:cNvPr id="0" name=""/>
        <dsp:cNvSpPr/>
      </dsp:nvSpPr>
      <dsp:spPr>
        <a:xfrm>
          <a:off x="0" y="4100"/>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E15795-0D64-46CE-971E-17299A687F83}">
      <dsp:nvSpPr>
        <dsp:cNvPr id="0" name=""/>
        <dsp:cNvSpPr/>
      </dsp:nvSpPr>
      <dsp:spPr>
        <a:xfrm>
          <a:off x="264206" y="200617"/>
          <a:ext cx="480375" cy="480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5DB71D-622E-47ED-8A2A-9E470635FF2D}">
      <dsp:nvSpPr>
        <dsp:cNvPr id="0" name=""/>
        <dsp:cNvSpPr/>
      </dsp:nvSpPr>
      <dsp:spPr>
        <a:xfrm>
          <a:off x="1008787" y="4100"/>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Make introductions</a:t>
          </a:r>
        </a:p>
      </dsp:txBody>
      <dsp:txXfrm>
        <a:off x="1008787" y="4100"/>
        <a:ext cx="4905421" cy="873409"/>
      </dsp:txXfrm>
    </dsp:sp>
    <dsp:sp modelId="{F529517A-568A-491C-A7A8-D554AA424F95}">
      <dsp:nvSpPr>
        <dsp:cNvPr id="0" name=""/>
        <dsp:cNvSpPr/>
      </dsp:nvSpPr>
      <dsp:spPr>
        <a:xfrm>
          <a:off x="0" y="1095862"/>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60C47-F3D5-465F-9FD3-32B7BB0924C5}">
      <dsp:nvSpPr>
        <dsp:cNvPr id="0" name=""/>
        <dsp:cNvSpPr/>
      </dsp:nvSpPr>
      <dsp:spPr>
        <a:xfrm>
          <a:off x="264206" y="1292379"/>
          <a:ext cx="480375" cy="480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B7534C-5108-40AD-8E7A-1C8A70824AEC}">
      <dsp:nvSpPr>
        <dsp:cNvPr id="0" name=""/>
        <dsp:cNvSpPr/>
      </dsp:nvSpPr>
      <dsp:spPr>
        <a:xfrm>
          <a:off x="1008787" y="1095862"/>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Be hospitable</a:t>
          </a:r>
        </a:p>
      </dsp:txBody>
      <dsp:txXfrm>
        <a:off x="1008787" y="1095862"/>
        <a:ext cx="4905421" cy="873409"/>
      </dsp:txXfrm>
    </dsp:sp>
    <dsp:sp modelId="{5DF63413-39AA-40DB-81D4-E5D10C5CF234}">
      <dsp:nvSpPr>
        <dsp:cNvPr id="0" name=""/>
        <dsp:cNvSpPr/>
      </dsp:nvSpPr>
      <dsp:spPr>
        <a:xfrm>
          <a:off x="0" y="2187623"/>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90E96-14D8-4B72-8440-FB133FF8B324}">
      <dsp:nvSpPr>
        <dsp:cNvPr id="0" name=""/>
        <dsp:cNvSpPr/>
      </dsp:nvSpPr>
      <dsp:spPr>
        <a:xfrm>
          <a:off x="264206" y="2384140"/>
          <a:ext cx="480375" cy="480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D7EA4-9D46-4D7A-A954-6D89B299C4D9}">
      <dsp:nvSpPr>
        <dsp:cNvPr id="0" name=""/>
        <dsp:cNvSpPr/>
      </dsp:nvSpPr>
      <dsp:spPr>
        <a:xfrm>
          <a:off x="1008787" y="2187623"/>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Give overview of why they are being interviewed</a:t>
          </a:r>
        </a:p>
      </dsp:txBody>
      <dsp:txXfrm>
        <a:off x="1008787" y="2187623"/>
        <a:ext cx="4905421" cy="873409"/>
      </dsp:txXfrm>
    </dsp:sp>
    <dsp:sp modelId="{01E3B6FC-5EDC-47AD-B052-A03F11295153}">
      <dsp:nvSpPr>
        <dsp:cNvPr id="0" name=""/>
        <dsp:cNvSpPr/>
      </dsp:nvSpPr>
      <dsp:spPr>
        <a:xfrm>
          <a:off x="0" y="3279385"/>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4BACB-B6FC-4117-96A7-78FE33B1B145}">
      <dsp:nvSpPr>
        <dsp:cNvPr id="0" name=""/>
        <dsp:cNvSpPr/>
      </dsp:nvSpPr>
      <dsp:spPr>
        <a:xfrm>
          <a:off x="264206" y="3475902"/>
          <a:ext cx="480375" cy="480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B61AF-A15C-4DCD-80D7-E5A37C418CF6}">
      <dsp:nvSpPr>
        <dsp:cNvPr id="0" name=""/>
        <dsp:cNvSpPr/>
      </dsp:nvSpPr>
      <dsp:spPr>
        <a:xfrm>
          <a:off x="1008787" y="3279385"/>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Explain retaliation policy</a:t>
          </a:r>
        </a:p>
      </dsp:txBody>
      <dsp:txXfrm>
        <a:off x="1008787" y="3279385"/>
        <a:ext cx="4905421" cy="873409"/>
      </dsp:txXfrm>
    </dsp:sp>
    <dsp:sp modelId="{36036513-46EB-4D36-B51F-5DB60E3B7062}">
      <dsp:nvSpPr>
        <dsp:cNvPr id="0" name=""/>
        <dsp:cNvSpPr/>
      </dsp:nvSpPr>
      <dsp:spPr>
        <a:xfrm>
          <a:off x="0" y="4371147"/>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1F3B9-9088-4F55-B801-5D571BD07A64}">
      <dsp:nvSpPr>
        <dsp:cNvPr id="0" name=""/>
        <dsp:cNvSpPr/>
      </dsp:nvSpPr>
      <dsp:spPr>
        <a:xfrm>
          <a:off x="264206" y="4567664"/>
          <a:ext cx="480375" cy="4803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162D6F-ECF5-4516-8738-3A7384B04FE9}">
      <dsp:nvSpPr>
        <dsp:cNvPr id="0" name=""/>
        <dsp:cNvSpPr/>
      </dsp:nvSpPr>
      <dsp:spPr>
        <a:xfrm>
          <a:off x="1008787" y="4371147"/>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dirty="0"/>
            <a:t>Invite questions from person being interviewed</a:t>
          </a:r>
        </a:p>
      </dsp:txBody>
      <dsp:txXfrm>
        <a:off x="1008787" y="4371147"/>
        <a:ext cx="4905421" cy="873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0A237-3C49-C640-9008-0273866D0A04}">
      <dsp:nvSpPr>
        <dsp:cNvPr id="0" name=""/>
        <dsp:cNvSpPr/>
      </dsp:nvSpPr>
      <dsp:spPr>
        <a:xfrm>
          <a:off x="0" y="76012"/>
          <a:ext cx="5914209" cy="1156106"/>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Re-review your notes</a:t>
          </a:r>
        </a:p>
      </dsp:txBody>
      <dsp:txXfrm>
        <a:off x="56436" y="132448"/>
        <a:ext cx="5801337" cy="1043234"/>
      </dsp:txXfrm>
    </dsp:sp>
    <dsp:sp modelId="{FF074E09-16AC-E440-85F2-3D1E2E40A55E}">
      <dsp:nvSpPr>
        <dsp:cNvPr id="0" name=""/>
        <dsp:cNvSpPr/>
      </dsp:nvSpPr>
      <dsp:spPr>
        <a:xfrm>
          <a:off x="0" y="1321398"/>
          <a:ext cx="5914209" cy="1156106"/>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Re-review the elements of each charge</a:t>
          </a:r>
        </a:p>
      </dsp:txBody>
      <dsp:txXfrm>
        <a:off x="56436" y="1377834"/>
        <a:ext cx="5801337" cy="1043234"/>
      </dsp:txXfrm>
    </dsp:sp>
    <dsp:sp modelId="{95BB3237-945B-A242-9ADA-A8701D0B4EED}">
      <dsp:nvSpPr>
        <dsp:cNvPr id="0" name=""/>
        <dsp:cNvSpPr/>
      </dsp:nvSpPr>
      <dsp:spPr>
        <a:xfrm>
          <a:off x="0" y="2477504"/>
          <a:ext cx="5914209" cy="269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Have you elicited all the information this witness might have about each element?</a:t>
          </a:r>
        </a:p>
        <a:p>
          <a:pPr marL="228600" lvl="1" indent="-228600" algn="l" defTabSz="1066800">
            <a:lnSpc>
              <a:spcPct val="90000"/>
            </a:lnSpc>
            <a:spcBef>
              <a:spcPct val="0"/>
            </a:spcBef>
            <a:spcAft>
              <a:spcPct val="20000"/>
            </a:spcAft>
            <a:buChar char="•"/>
          </a:pPr>
          <a:r>
            <a:rPr lang="en-US" sz="2400" kern="1200"/>
            <a:t>Do you have an understanding of how the witness obtained the information they shared?</a:t>
          </a:r>
        </a:p>
        <a:p>
          <a:pPr marL="228600" lvl="1" indent="-228600" algn="l" defTabSz="1066800">
            <a:lnSpc>
              <a:spcPct val="90000"/>
            </a:lnSpc>
            <a:spcBef>
              <a:spcPct val="0"/>
            </a:spcBef>
            <a:spcAft>
              <a:spcPct val="20000"/>
            </a:spcAft>
            <a:buChar char="•"/>
          </a:pPr>
          <a:r>
            <a:rPr lang="en-US" sz="2400" kern="1200"/>
            <a:t>Use the magic question: “Do you have anything else you want to tell me that you think is relevant?”</a:t>
          </a:r>
        </a:p>
      </dsp:txBody>
      <dsp:txXfrm>
        <a:off x="0" y="2477504"/>
        <a:ext cx="5914209" cy="2695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B7176-AFA3-C74A-9982-6502D752B9C5}">
      <dsp:nvSpPr>
        <dsp:cNvPr id="0" name=""/>
        <dsp:cNvSpPr/>
      </dsp:nvSpPr>
      <dsp:spPr>
        <a:xfrm>
          <a:off x="1182841" y="2421"/>
          <a:ext cx="4731367" cy="12545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802" tIns="318643" rIns="91802" bIns="318643" numCol="1" spcCol="1270" anchor="ctr" anchorCtr="0">
          <a:noAutofit/>
        </a:bodyPr>
        <a:lstStyle/>
        <a:p>
          <a:pPr marL="0" lvl="0" indent="0" algn="l" defTabSz="711200">
            <a:lnSpc>
              <a:spcPct val="90000"/>
            </a:lnSpc>
            <a:spcBef>
              <a:spcPct val="0"/>
            </a:spcBef>
            <a:spcAft>
              <a:spcPct val="35000"/>
            </a:spcAft>
            <a:buNone/>
          </a:pPr>
          <a:r>
            <a:rPr lang="en-US" sz="1600" kern="1200"/>
            <a:t>Gather facts to assist decision-maker</a:t>
          </a:r>
        </a:p>
      </dsp:txBody>
      <dsp:txXfrm>
        <a:off x="1182841" y="2421"/>
        <a:ext cx="4731367" cy="1254500"/>
      </dsp:txXfrm>
    </dsp:sp>
    <dsp:sp modelId="{8B3B5CCB-5602-154A-83F5-F6A39120F838}">
      <dsp:nvSpPr>
        <dsp:cNvPr id="0" name=""/>
        <dsp:cNvSpPr/>
      </dsp:nvSpPr>
      <dsp:spPr>
        <a:xfrm>
          <a:off x="0" y="2421"/>
          <a:ext cx="1182841" cy="1254500"/>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2592" tIns="123917" rIns="62592" bIns="123917" numCol="1" spcCol="1270" anchor="ctr" anchorCtr="0">
          <a:noAutofit/>
        </a:bodyPr>
        <a:lstStyle/>
        <a:p>
          <a:pPr marL="0" lvl="0" indent="0" algn="ctr" defTabSz="889000">
            <a:lnSpc>
              <a:spcPct val="90000"/>
            </a:lnSpc>
            <a:spcBef>
              <a:spcPct val="0"/>
            </a:spcBef>
            <a:spcAft>
              <a:spcPct val="35000"/>
            </a:spcAft>
            <a:buNone/>
          </a:pPr>
          <a:r>
            <a:rPr lang="en-US" sz="2000" kern="1200"/>
            <a:t>Gather</a:t>
          </a:r>
        </a:p>
      </dsp:txBody>
      <dsp:txXfrm>
        <a:off x="0" y="2421"/>
        <a:ext cx="1182841" cy="1254500"/>
      </dsp:txXfrm>
    </dsp:sp>
    <dsp:sp modelId="{62D5DC35-61F3-C94D-90E6-C3A09C08E75F}">
      <dsp:nvSpPr>
        <dsp:cNvPr id="0" name=""/>
        <dsp:cNvSpPr/>
      </dsp:nvSpPr>
      <dsp:spPr>
        <a:xfrm>
          <a:off x="1182841" y="1332192"/>
          <a:ext cx="4731367" cy="1254500"/>
        </a:xfrm>
        <a:prstGeom prst="rect">
          <a:avLst/>
        </a:prstGeom>
        <a:solidFill>
          <a:schemeClr val="accent2">
            <a:tint val="40000"/>
            <a:alpha val="90000"/>
            <a:hueOff val="1394490"/>
            <a:satOff val="476"/>
            <a:lumOff val="146"/>
            <a:alphaOff val="0"/>
          </a:schemeClr>
        </a:solidFill>
        <a:ln w="9525" cap="flat" cmpd="sng" algn="ctr">
          <a:solidFill>
            <a:schemeClr val="accent2">
              <a:tint val="40000"/>
              <a:alpha val="90000"/>
              <a:hueOff val="1394490"/>
              <a:satOff val="476"/>
              <a:lumOff val="1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802" tIns="318643" rIns="91802" bIns="318643" numCol="1" spcCol="1270" anchor="ctr" anchorCtr="0">
          <a:noAutofit/>
        </a:bodyPr>
        <a:lstStyle/>
        <a:p>
          <a:pPr marL="0" lvl="0" indent="0" algn="l" defTabSz="711200">
            <a:lnSpc>
              <a:spcPct val="90000"/>
            </a:lnSpc>
            <a:spcBef>
              <a:spcPct val="0"/>
            </a:spcBef>
            <a:spcAft>
              <a:spcPct val="35000"/>
            </a:spcAft>
            <a:buNone/>
          </a:pPr>
          <a:r>
            <a:rPr lang="en-US" sz="1600" kern="1200"/>
            <a:t>Ask questions to test memory</a:t>
          </a:r>
        </a:p>
      </dsp:txBody>
      <dsp:txXfrm>
        <a:off x="1182841" y="1332192"/>
        <a:ext cx="4731367" cy="1254500"/>
      </dsp:txXfrm>
    </dsp:sp>
    <dsp:sp modelId="{11D152FE-97DC-BC46-8C29-64E6C4A4985F}">
      <dsp:nvSpPr>
        <dsp:cNvPr id="0" name=""/>
        <dsp:cNvSpPr/>
      </dsp:nvSpPr>
      <dsp:spPr>
        <a:xfrm>
          <a:off x="0" y="1332192"/>
          <a:ext cx="1182841" cy="1254500"/>
        </a:xfrm>
        <a:prstGeom prst="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w="9525" cap="flat" cmpd="sng" algn="ctr">
          <a:solidFill>
            <a:schemeClr val="accent2">
              <a:hueOff val="1121052"/>
              <a:satOff val="-1191"/>
              <a:lumOff val="91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2592" tIns="123917" rIns="62592" bIns="123917" numCol="1" spcCol="1270" anchor="ctr" anchorCtr="0">
          <a:noAutofit/>
        </a:bodyPr>
        <a:lstStyle/>
        <a:p>
          <a:pPr marL="0" lvl="0" indent="0" algn="ctr" defTabSz="889000">
            <a:lnSpc>
              <a:spcPct val="90000"/>
            </a:lnSpc>
            <a:spcBef>
              <a:spcPct val="0"/>
            </a:spcBef>
            <a:spcAft>
              <a:spcPct val="35000"/>
            </a:spcAft>
            <a:buNone/>
          </a:pPr>
          <a:r>
            <a:rPr lang="en-US" sz="2000" kern="1200"/>
            <a:t>Ask</a:t>
          </a:r>
        </a:p>
      </dsp:txBody>
      <dsp:txXfrm>
        <a:off x="0" y="1332192"/>
        <a:ext cx="1182841" cy="1254500"/>
      </dsp:txXfrm>
    </dsp:sp>
    <dsp:sp modelId="{4D7E278F-6223-7D4B-A634-728A8DC57940}">
      <dsp:nvSpPr>
        <dsp:cNvPr id="0" name=""/>
        <dsp:cNvSpPr/>
      </dsp:nvSpPr>
      <dsp:spPr>
        <a:xfrm>
          <a:off x="1182841" y="2661963"/>
          <a:ext cx="4731367" cy="1254500"/>
        </a:xfrm>
        <a:prstGeom prst="rect">
          <a:avLst/>
        </a:prstGeom>
        <a:solidFill>
          <a:schemeClr val="accent2">
            <a:tint val="40000"/>
            <a:alpha val="90000"/>
            <a:hueOff val="2788980"/>
            <a:satOff val="952"/>
            <a:lumOff val="293"/>
            <a:alphaOff val="0"/>
          </a:schemeClr>
        </a:solidFill>
        <a:ln w="9525" cap="flat" cmpd="sng" algn="ctr">
          <a:solidFill>
            <a:schemeClr val="accent2">
              <a:tint val="40000"/>
              <a:alpha val="90000"/>
              <a:hueOff val="2788980"/>
              <a:satOff val="952"/>
              <a:lumOff val="2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802" tIns="318643" rIns="91802" bIns="318643" numCol="1" spcCol="1270" anchor="ctr" anchorCtr="0">
          <a:noAutofit/>
        </a:bodyPr>
        <a:lstStyle/>
        <a:p>
          <a:pPr marL="0" lvl="0" indent="0" algn="l" defTabSz="711200">
            <a:lnSpc>
              <a:spcPct val="90000"/>
            </a:lnSpc>
            <a:spcBef>
              <a:spcPct val="0"/>
            </a:spcBef>
            <a:spcAft>
              <a:spcPct val="35000"/>
            </a:spcAft>
            <a:buNone/>
          </a:pPr>
          <a:r>
            <a:rPr lang="en-US" sz="1600" kern="1200"/>
            <a:t>Identify where the witness may corroborate or contradict their testimony, or other witnesses, and physical evidence</a:t>
          </a:r>
        </a:p>
      </dsp:txBody>
      <dsp:txXfrm>
        <a:off x="1182841" y="2661963"/>
        <a:ext cx="4731367" cy="1254500"/>
      </dsp:txXfrm>
    </dsp:sp>
    <dsp:sp modelId="{E34DF422-684F-514B-A260-53EE588BE36E}">
      <dsp:nvSpPr>
        <dsp:cNvPr id="0" name=""/>
        <dsp:cNvSpPr/>
      </dsp:nvSpPr>
      <dsp:spPr>
        <a:xfrm>
          <a:off x="0" y="2661963"/>
          <a:ext cx="1182841" cy="1254500"/>
        </a:xfrm>
        <a:prstGeom prst="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w="9525" cap="flat" cmpd="sng" algn="ctr">
          <a:solidFill>
            <a:schemeClr val="accent2">
              <a:hueOff val="2242103"/>
              <a:satOff val="-2381"/>
              <a:lumOff val="183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2592" tIns="123917" rIns="62592" bIns="123917"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a:off x="0" y="2661963"/>
        <a:ext cx="1182841" cy="1254500"/>
      </dsp:txXfrm>
    </dsp:sp>
    <dsp:sp modelId="{3F6C3C68-2B3A-994C-8D31-1D3BB3176DDF}">
      <dsp:nvSpPr>
        <dsp:cNvPr id="0" name=""/>
        <dsp:cNvSpPr/>
      </dsp:nvSpPr>
      <dsp:spPr>
        <a:xfrm>
          <a:off x="1182841" y="3991734"/>
          <a:ext cx="4731367" cy="1254500"/>
        </a:xfrm>
        <a:prstGeom prst="rect">
          <a:avLst/>
        </a:prstGeom>
        <a:solidFill>
          <a:schemeClr val="accent2">
            <a:tint val="40000"/>
            <a:alpha val="90000"/>
            <a:hueOff val="4183470"/>
            <a:satOff val="1428"/>
            <a:lumOff val="439"/>
            <a:alphaOff val="0"/>
          </a:schemeClr>
        </a:solidFill>
        <a:ln w="9525" cap="flat"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802" tIns="318643" rIns="91802" bIns="318643" numCol="1" spcCol="1270" anchor="ctr" anchorCtr="0">
          <a:noAutofit/>
        </a:bodyPr>
        <a:lstStyle/>
        <a:p>
          <a:pPr marL="0" lvl="0" indent="0" algn="l" defTabSz="711200">
            <a:lnSpc>
              <a:spcPct val="90000"/>
            </a:lnSpc>
            <a:spcBef>
              <a:spcPct val="0"/>
            </a:spcBef>
            <a:spcAft>
              <a:spcPct val="35000"/>
            </a:spcAft>
            <a:buNone/>
          </a:pPr>
          <a:r>
            <a:rPr lang="en-US" sz="1600" kern="1200"/>
            <a:t>Be sensitive to potential trauma experienced by witnesses</a:t>
          </a:r>
        </a:p>
      </dsp:txBody>
      <dsp:txXfrm>
        <a:off x="1182841" y="3991734"/>
        <a:ext cx="4731367" cy="1254500"/>
      </dsp:txXfrm>
    </dsp:sp>
    <dsp:sp modelId="{3AD7330B-7ADD-C74E-BF81-5C0BE1E4024E}">
      <dsp:nvSpPr>
        <dsp:cNvPr id="0" name=""/>
        <dsp:cNvSpPr/>
      </dsp:nvSpPr>
      <dsp:spPr>
        <a:xfrm>
          <a:off x="0" y="3991734"/>
          <a:ext cx="1182841" cy="1254500"/>
        </a:xfrm>
        <a:prstGeom prst="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62592" tIns="123917" rIns="62592" bIns="123917" numCol="1" spcCol="1270" anchor="ctr" anchorCtr="0">
          <a:noAutofit/>
        </a:bodyPr>
        <a:lstStyle/>
        <a:p>
          <a:pPr marL="0" lvl="0" indent="0" algn="ctr" defTabSz="889000">
            <a:lnSpc>
              <a:spcPct val="90000"/>
            </a:lnSpc>
            <a:spcBef>
              <a:spcPct val="0"/>
            </a:spcBef>
            <a:spcAft>
              <a:spcPct val="35000"/>
            </a:spcAft>
            <a:buNone/>
          </a:pPr>
          <a:r>
            <a:rPr lang="en-US" sz="2000" kern="1200"/>
            <a:t>Be</a:t>
          </a:r>
        </a:p>
      </dsp:txBody>
      <dsp:txXfrm>
        <a:off x="0" y="3991734"/>
        <a:ext cx="1182841" cy="1254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95C66-9B12-7D47-BB07-7CD46D45E9CD}">
      <dsp:nvSpPr>
        <dsp:cNvPr id="0" name=""/>
        <dsp:cNvSpPr/>
      </dsp:nvSpPr>
      <dsp:spPr>
        <a:xfrm>
          <a:off x="0" y="0"/>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4366427-E74A-974A-B939-D83FC6E667ED}">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Closing questions</a:t>
          </a:r>
        </a:p>
      </dsp:txBody>
      <dsp:txXfrm>
        <a:off x="0" y="0"/>
        <a:ext cx="5914209" cy="1312164"/>
      </dsp:txXfrm>
    </dsp:sp>
    <dsp:sp modelId="{662FAE53-90AE-2A43-BF36-B2F744E409D8}">
      <dsp:nvSpPr>
        <dsp:cNvPr id="0" name=""/>
        <dsp:cNvSpPr/>
      </dsp:nvSpPr>
      <dsp:spPr>
        <a:xfrm>
          <a:off x="0" y="1312164"/>
          <a:ext cx="5914209" cy="0"/>
        </a:xfrm>
        <a:prstGeom prst="line">
          <a:avLst/>
        </a:prstGeom>
        <a:blipFill>
          <a:blip xmlns:r="http://schemas.openxmlformats.org/officeDocument/2006/relationships" r:embed="rId1">
            <a:duotone>
              <a:schemeClr val="accent5">
                <a:hueOff val="331055"/>
                <a:satOff val="192"/>
                <a:lumOff val="1895"/>
                <a:alphaOff val="0"/>
                <a:shade val="74000"/>
                <a:satMod val="130000"/>
                <a:lumMod val="90000"/>
              </a:schemeClr>
              <a:schemeClr val="accent5">
                <a:hueOff val="331055"/>
                <a:satOff val="192"/>
                <a:lumOff val="1895"/>
                <a:alphaOff val="0"/>
                <a:tint val="94000"/>
                <a:satMod val="120000"/>
                <a:lumMod val="104000"/>
              </a:schemeClr>
            </a:duotone>
          </a:blip>
          <a:tile tx="0" ty="0" sx="100000" sy="100000" flip="none" algn="tl"/>
        </a:blipFill>
        <a:ln w="9525" cap="flat" cmpd="sng" algn="ctr">
          <a:solidFill>
            <a:schemeClr val="accent5">
              <a:hueOff val="331055"/>
              <a:satOff val="192"/>
              <a:lumOff val="189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0021A9A2-2CAE-C641-A58A-6608F0CD0343}">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Request copies of all evidence potentially available to the witness</a:t>
          </a:r>
        </a:p>
      </dsp:txBody>
      <dsp:txXfrm>
        <a:off x="0" y="1312164"/>
        <a:ext cx="5914209" cy="1312164"/>
      </dsp:txXfrm>
    </dsp:sp>
    <dsp:sp modelId="{D51D64EC-0088-4D4E-92C7-6C48F3530F98}">
      <dsp:nvSpPr>
        <dsp:cNvPr id="0" name=""/>
        <dsp:cNvSpPr/>
      </dsp:nvSpPr>
      <dsp:spPr>
        <a:xfrm>
          <a:off x="0" y="2624328"/>
          <a:ext cx="5914209" cy="0"/>
        </a:xfrm>
        <a:prstGeom prst="line">
          <a:avLst/>
        </a:prstGeom>
        <a:blipFill>
          <a:blip xmlns:r="http://schemas.openxmlformats.org/officeDocument/2006/relationships" r:embed="rId1">
            <a:duotone>
              <a:schemeClr val="accent5">
                <a:hueOff val="662110"/>
                <a:satOff val="384"/>
                <a:lumOff val="3791"/>
                <a:alphaOff val="0"/>
                <a:shade val="74000"/>
                <a:satMod val="130000"/>
                <a:lumMod val="90000"/>
              </a:schemeClr>
              <a:schemeClr val="accent5">
                <a:hueOff val="662110"/>
                <a:satOff val="384"/>
                <a:lumOff val="3791"/>
                <a:alphaOff val="0"/>
                <a:tint val="94000"/>
                <a:satMod val="120000"/>
                <a:lumMod val="104000"/>
              </a:schemeClr>
            </a:duotone>
          </a:blip>
          <a:tile tx="0" ty="0" sx="100000" sy="100000" flip="none" algn="tl"/>
        </a:blipFill>
        <a:ln w="9525" cap="flat" cmpd="sng" algn="ctr">
          <a:solidFill>
            <a:schemeClr val="accent5">
              <a:hueOff val="662110"/>
              <a:satOff val="384"/>
              <a:lumOff val="379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ECC5EA7-F026-A443-87FC-1F228A8CE25D}">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Discuss confidentiality and reminders against retaliation - but do not prohibit a party from discussing allegations</a:t>
          </a:r>
        </a:p>
      </dsp:txBody>
      <dsp:txXfrm>
        <a:off x="0" y="2624328"/>
        <a:ext cx="5914209" cy="1312164"/>
      </dsp:txXfrm>
    </dsp:sp>
    <dsp:sp modelId="{5D74DAA8-CB16-F048-9D8F-DDFC54B3F892}">
      <dsp:nvSpPr>
        <dsp:cNvPr id="0" name=""/>
        <dsp:cNvSpPr/>
      </dsp:nvSpPr>
      <dsp:spPr>
        <a:xfrm>
          <a:off x="0" y="3936492"/>
          <a:ext cx="5914209" cy="0"/>
        </a:xfrm>
        <a:prstGeom prst="line">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w="9525" cap="flat" cmpd="sng" algn="ctr">
          <a:solidFill>
            <a:schemeClr val="accent5">
              <a:hueOff val="993165"/>
              <a:satOff val="576"/>
              <a:lumOff val="5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D02F5CD-C734-7C45-831D-4FA65E0FE7DD}">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Inform the witness of next steps and how to reach you</a:t>
          </a:r>
        </a:p>
      </dsp:txBody>
      <dsp:txXfrm>
        <a:off x="0" y="3936492"/>
        <a:ext cx="5914209" cy="1312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6E5D6-8CC8-4D4D-904D-49C6B841188A}" type="datetimeFigureOut">
              <a:rPr lang="en-US" smtClean="0"/>
              <a:t>10/12/20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CC0CB-04B9-A540-AF8E-115862937732}" type="slidenum">
              <a:rPr lang="en-US" smtClean="0"/>
              <a:t>‹#›</a:t>
            </a:fld>
            <a:endParaRPr lang="en-US"/>
          </a:p>
        </p:txBody>
      </p:sp>
    </p:spTree>
    <p:extLst>
      <p:ext uri="{BB962C8B-B14F-4D97-AF65-F5344CB8AC3E}">
        <p14:creationId xmlns:p14="http://schemas.microsoft.com/office/powerpoint/2010/main" val="106854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3F80C27-9B2F-C647-9665-E8B3CD883C1C}" type="datetime1">
              <a:rPr lang="en-US" smtClean="0"/>
              <a:t>10/12/20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2020 Kaleva Law Office</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CDB38-0A12-D641-8455-1364D911CDAD}"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8AB0-ACF4-DA4B-9FE8-30BB0A489EDB}"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1797F-4352-AF4F-A0D1-7115098A6883}"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A56A-B45A-A049-993E-9698D34D0A5B}"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0EE2A-8B71-7044-815C-BB4F701C6E29}"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1ED53B-9BCE-7347-B94F-C43F4F72284D}"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2D647-C495-CC4D-A607-23E83B30DAF4}"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32C3A-397A-7D4C-8DAF-6F8FEF0B16D0}"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4D112-0464-6846-90C7-3E8930AF7838}"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FA8EC-4F90-B346-B365-91AA090509AE}"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04F6E3-4179-A740-A4DA-16AB861A0746}"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737FD9-9296-744A-8B96-01EAA82D0F9A}" type="datetime1">
              <a:rPr lang="en-US" smtClean="0"/>
              <a:t>10/12/20</a:t>
            </a:fld>
            <a:endParaRPr lang="en-US" dirty="0"/>
          </a:p>
        </p:txBody>
      </p:sp>
      <p:sp>
        <p:nvSpPr>
          <p:cNvPr id="8" name="Footer Placeholder 7"/>
          <p:cNvSpPr>
            <a:spLocks noGrp="1"/>
          </p:cNvSpPr>
          <p:nvPr>
            <p:ph type="ftr" sz="quarter" idx="11"/>
          </p:nvPr>
        </p:nvSpPr>
        <p:spPr/>
        <p:txBody>
          <a:bodyPr/>
          <a:lstStyle/>
          <a:p>
            <a:r>
              <a:rPr lang="en-US"/>
              <a:t>© 2020 Kaleva Law Office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000D0-E779-294E-B481-FF35CDB9C381}" type="datetime1">
              <a:rPr lang="en-US" smtClean="0"/>
              <a:t>10/12/20</a:t>
            </a:fld>
            <a:endParaRPr lang="en-US" dirty="0"/>
          </a:p>
        </p:txBody>
      </p:sp>
      <p:sp>
        <p:nvSpPr>
          <p:cNvPr id="4" name="Footer Placeholder 3"/>
          <p:cNvSpPr>
            <a:spLocks noGrp="1"/>
          </p:cNvSpPr>
          <p:nvPr>
            <p:ph type="ftr" sz="quarter" idx="11"/>
          </p:nvPr>
        </p:nvSpPr>
        <p:spPr/>
        <p:txBody>
          <a:bodyPr/>
          <a:lstStyle/>
          <a:p>
            <a:r>
              <a:rPr lang="en-US"/>
              <a:t>© 2020 Kaleva Law Office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FA8E6-8E8C-654D-B2B6-5E384E417F81}" type="datetime1">
              <a:rPr lang="en-US" smtClean="0"/>
              <a:t>10/12/20</a:t>
            </a:fld>
            <a:endParaRPr lang="en-US" dirty="0"/>
          </a:p>
        </p:txBody>
      </p:sp>
      <p:sp>
        <p:nvSpPr>
          <p:cNvPr id="3" name="Footer Placeholder 2"/>
          <p:cNvSpPr>
            <a:spLocks noGrp="1"/>
          </p:cNvSpPr>
          <p:nvPr>
            <p:ph type="ftr" sz="quarter" idx="11"/>
          </p:nvPr>
        </p:nvSpPr>
        <p:spPr/>
        <p:txBody>
          <a:bodyPr/>
          <a:lstStyle/>
          <a:p>
            <a:r>
              <a:rPr lang="en-US"/>
              <a:t>© 2020 Kaleva Law Office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D6CC05-763E-AE4F-A29E-27F9C207B413}"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4F3C9-D6B6-6F4A-9139-4AF8B9DFE2BF}"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11B90B-07CB-974A-A638-6129DC777B24}" type="datetime1">
              <a:rPr lang="en-US" smtClean="0"/>
              <a:t>10/12/20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2020 Kaleva Law Office</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4.svg"/></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FF47-70DD-0248-BCBA-5677EB182911}"/>
              </a:ext>
            </a:extLst>
          </p:cNvPr>
          <p:cNvSpPr>
            <a:spLocks noGrp="1"/>
          </p:cNvSpPr>
          <p:nvPr>
            <p:ph type="ctrTitle"/>
          </p:nvPr>
        </p:nvSpPr>
        <p:spPr/>
        <p:txBody>
          <a:bodyPr/>
          <a:lstStyle/>
          <a:p>
            <a:r>
              <a:rPr lang="en-US" dirty="0"/>
              <a:t>Title IX Investigator Training</a:t>
            </a:r>
          </a:p>
        </p:txBody>
      </p:sp>
      <p:sp>
        <p:nvSpPr>
          <p:cNvPr id="3" name="Subtitle 2">
            <a:extLst>
              <a:ext uri="{FF2B5EF4-FFF2-40B4-BE49-F238E27FC236}">
                <a16:creationId xmlns:a16="http://schemas.microsoft.com/office/drawing/2014/main" id="{E22DA832-2782-5244-B373-987FEFFBEF0E}"/>
              </a:ext>
            </a:extLst>
          </p:cNvPr>
          <p:cNvSpPr>
            <a:spLocks noGrp="1"/>
          </p:cNvSpPr>
          <p:nvPr>
            <p:ph type="subTitle" idx="1"/>
          </p:nvPr>
        </p:nvSpPr>
        <p:spPr/>
        <p:txBody>
          <a:bodyPr>
            <a:normAutofit/>
          </a:bodyPr>
          <a:lstStyle/>
          <a:p>
            <a:r>
              <a:rPr lang="en-US" sz="3200" dirty="0"/>
              <a:t>Investigation Toolkit</a:t>
            </a:r>
          </a:p>
        </p:txBody>
      </p:sp>
      <p:sp>
        <p:nvSpPr>
          <p:cNvPr id="4" name="TextBox 3">
            <a:extLst>
              <a:ext uri="{FF2B5EF4-FFF2-40B4-BE49-F238E27FC236}">
                <a16:creationId xmlns:a16="http://schemas.microsoft.com/office/drawing/2014/main" id="{2BE8A61E-B1DF-934F-ACA8-23DB0754287C}"/>
              </a:ext>
            </a:extLst>
          </p:cNvPr>
          <p:cNvSpPr txBox="1"/>
          <p:nvPr/>
        </p:nvSpPr>
        <p:spPr>
          <a:xfrm>
            <a:off x="4349262" y="4654062"/>
            <a:ext cx="3669323" cy="369332"/>
          </a:xfrm>
          <a:prstGeom prst="rect">
            <a:avLst/>
          </a:prstGeom>
          <a:noFill/>
        </p:spPr>
        <p:txBody>
          <a:bodyPr wrap="square" rtlCol="0">
            <a:spAutoFit/>
          </a:bodyPr>
          <a:lstStyle/>
          <a:p>
            <a:pPr algn="ctr"/>
            <a:r>
              <a:rPr lang="en-US" b="1" dirty="0"/>
              <a:t>Kaleva Law Office </a:t>
            </a:r>
          </a:p>
        </p:txBody>
      </p:sp>
      <p:sp>
        <p:nvSpPr>
          <p:cNvPr id="5" name="Footer Placeholder 4">
            <a:extLst>
              <a:ext uri="{FF2B5EF4-FFF2-40B4-BE49-F238E27FC236}">
                <a16:creationId xmlns:a16="http://schemas.microsoft.com/office/drawing/2014/main" id="{B9904EED-3AF2-364B-AF92-EEA094F5CF46}"/>
              </a:ext>
            </a:extLst>
          </p:cNvPr>
          <p:cNvSpPr>
            <a:spLocks noGrp="1"/>
          </p:cNvSpPr>
          <p:nvPr>
            <p:ph type="ftr" sz="quarter" idx="11"/>
          </p:nvPr>
        </p:nvSpPr>
        <p:spPr/>
        <p:txBody>
          <a:bodyPr/>
          <a:lstStyle/>
          <a:p>
            <a:r>
              <a:rPr lang="en-US" dirty="0"/>
              <a:t>© 2020 Kaleva Law Office</a:t>
            </a:r>
          </a:p>
        </p:txBody>
      </p:sp>
    </p:spTree>
    <p:extLst>
      <p:ext uri="{BB962C8B-B14F-4D97-AF65-F5344CB8AC3E}">
        <p14:creationId xmlns:p14="http://schemas.microsoft.com/office/powerpoint/2010/main" val="421531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Being Impartial, Unbiased, without Conflict of Interest, and Avoiding Pre-Judgment of Facts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sz="3200" dirty="0"/>
              <a:t>We will discuss each of these individually and provide examples, but some of the factors for each overlap.</a:t>
            </a:r>
          </a:p>
          <a:p>
            <a:pPr lvl="0"/>
            <a:r>
              <a:rPr lang="en-US" sz="3200" dirty="0"/>
              <a:t>For example, being impartial is greatly aided by not pre- judging facts.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98010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Bias: Concerns Raised in Comments in Preamble</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dirty="0"/>
              <a:t>Preamble concerns about all paid staff members being biased in favor of institution</a:t>
            </a:r>
          </a:p>
          <a:p>
            <a:pPr lvl="0"/>
            <a:r>
              <a:rPr lang="en-US" dirty="0"/>
              <a:t>Institutional bias: cover-ups</a:t>
            </a:r>
          </a:p>
          <a:p>
            <a:pPr lvl="0"/>
            <a:r>
              <a:rPr lang="en-US" dirty="0"/>
              <a:t>Past tweets that appear to support complainants or respondents</a:t>
            </a:r>
          </a:p>
          <a:p>
            <a:pPr lvl="0"/>
            <a:r>
              <a:rPr lang="en-US" dirty="0"/>
              <a:t>Being a feminist</a:t>
            </a:r>
          </a:p>
          <a:p>
            <a:pPr lvl="0"/>
            <a:r>
              <a:rPr lang="en-US" dirty="0"/>
              <a:t>“Appearance of bias” v. actual bias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00938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Conflict of Interest: Concerns Raised in Comments in Preamble </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dirty="0"/>
              <a:t>Decision-maker and financial and reputational interest aligned with institution (or to protect institution)</a:t>
            </a:r>
          </a:p>
          <a:p>
            <a:pPr lvl="0"/>
            <a:r>
              <a:rPr lang="en-US" dirty="0"/>
              <a:t>Co-mingling of administrative and adjudicative roles</a:t>
            </a:r>
          </a:p>
          <a:p>
            <a:pPr lvl="0"/>
            <a:r>
              <a:rPr lang="en-US" dirty="0"/>
              <a:t>Title IX Coordinator supervisor of decision-maker</a:t>
            </a:r>
          </a:p>
          <a:p>
            <a:pPr lvl="0"/>
            <a:r>
              <a:rPr lang="en-US" dirty="0"/>
              <a:t>Past advocacy for victim’s or respondents’ rights (example also for bias)</a:t>
            </a:r>
          </a:p>
          <a:p>
            <a:pPr lvl="0"/>
            <a:r>
              <a:rPr lang="en-US" dirty="0"/>
              <a:t>“Perceived conflict of interest” v. actual conflict of interest</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76554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Preamble Discussion: Bias and Conflict of Interest</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fontScale="92500" lnSpcReduction="10000"/>
          </a:bodyPr>
          <a:lstStyle/>
          <a:p>
            <a:pPr lvl="0"/>
            <a:r>
              <a:rPr lang="en-US" dirty="0"/>
              <a:t>Final regulations “leave recipients flexibility to use their own employees, or to outsource Title IX investigation and adjudication functions, and the Department encourages recipients to pursue alternatives to the inherent difficulties that arise when a recipient’s own employees are expected to perform functions free from conflicts of interest and bias.”</a:t>
            </a:r>
          </a:p>
          <a:p>
            <a:pPr lvl="0"/>
            <a:r>
              <a:rPr lang="en-US" dirty="0"/>
              <a:t>No </a:t>
            </a:r>
            <a:r>
              <a:rPr lang="en-US" i="1" dirty="0"/>
              <a:t>per se </a:t>
            </a:r>
            <a:r>
              <a:rPr lang="en-US" dirty="0"/>
              <a:t>prohibited conflicts of interest in using employees or administrative staff.	</a:t>
            </a:r>
          </a:p>
          <a:p>
            <a:pPr lvl="0"/>
            <a:r>
              <a:rPr lang="en-US" dirty="0"/>
              <a:t>No </a:t>
            </a:r>
            <a:r>
              <a:rPr lang="en-US" i="1" dirty="0"/>
              <a:t>per se </a:t>
            </a:r>
            <a:r>
              <a:rPr lang="en-US" dirty="0"/>
              <a:t>violations for conflict of interest or bias for professional experiences or affiliations of decision-makers and other roles in the grievance process. </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73686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Discussion Recommendation for Assessing Bias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fontScale="92500" lnSpcReduction="10000"/>
          </a:bodyPr>
          <a:lstStyle/>
          <a:p>
            <a:r>
              <a:rPr lang="en-US" dirty="0"/>
              <a:t>“Whether bias exists requires </a:t>
            </a:r>
            <a:r>
              <a:rPr lang="en-US" dirty="0">
                <a:highlight>
                  <a:srgbClr val="FFFF00"/>
                </a:highlight>
              </a:rPr>
              <a:t>examination of the particular facts of a situation </a:t>
            </a:r>
            <a:r>
              <a:rPr lang="en-US" dirty="0"/>
              <a:t>and the Department encourages recipients to apply an objective (whether a reasonable person would believe bias exists), common sense approach to evaluating whether a particular person serving in a Title IX role is biased, exercising caution not to apply generalizations that might unreasonably conclude that bias exists…bearing in mind that the very training required by 106.45(b)(1)(iii) is intended to provide Title IX personnel with the </a:t>
            </a:r>
            <a:r>
              <a:rPr lang="en-US" dirty="0">
                <a:highlight>
                  <a:srgbClr val="FFFF00"/>
                </a:highlight>
              </a:rPr>
              <a:t>tools needed to serve </a:t>
            </a:r>
            <a:r>
              <a:rPr lang="en-US" b="1" dirty="0">
                <a:highlight>
                  <a:srgbClr val="FFFF00"/>
                </a:highlight>
              </a:rPr>
              <a:t>impartially </a:t>
            </a:r>
            <a:r>
              <a:rPr lang="en-US" dirty="0">
                <a:highlight>
                  <a:srgbClr val="FFFF00"/>
                </a:highlight>
              </a:rPr>
              <a:t>and without bias </a:t>
            </a:r>
            <a:r>
              <a:rPr lang="en-US" dirty="0"/>
              <a:t>such that the prior professional experience of a person whom a recipient would like to have in a Title IX role need not disqualify the person from obtaining the requisite training to serve impartially in a Title IX role.”</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17662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Examples in Discussion for Unreasonable Conclusion that Bias Exists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marL="0" indent="0">
              <a:buNone/>
            </a:pPr>
            <a:r>
              <a:rPr lang="en-US" sz="2800" dirty="0"/>
              <a:t>“For example, assuming that all self-professed feminists, or self-described survivors, are biased against men, or that a male is incapable of being sensitive to women, or that prior work as a victim advocate, or as a defense attorney, renders the person biased for or against complainants or respondents”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8896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Examples in Discussion for Unreasonable Conclusion that Bias Exists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dirty="0"/>
              <a:t>Department also cautioned parties and recipients from concluding bias or possible bias “based solely on the outcomes of grievance processes decided under the final regulations”</a:t>
            </a:r>
          </a:p>
          <a:p>
            <a:pPr lvl="0"/>
            <a:r>
              <a:rPr lang="en-US" dirty="0"/>
              <a:t>Explained that this means, the “mere fact that a certain number of outcomes result in determinations of responsibility, or non-responsibility, does not necessarily indicate bias”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3402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Avoiding Pre-Judgment of Facts at Issue</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lnSpcReduction="10000"/>
          </a:bodyPr>
          <a:lstStyle/>
          <a:p>
            <a:pPr lvl="0"/>
            <a:r>
              <a:rPr lang="en-US" sz="3200" dirty="0"/>
              <a:t>A good way to avoid bias and ensure impartiality: avoiding prejudgment of facts</a:t>
            </a:r>
          </a:p>
          <a:p>
            <a:pPr lvl="0"/>
            <a:r>
              <a:rPr lang="en-US" sz="3200" dirty="0"/>
              <a:t>Keep an open mind as a decision-maker and actively listen to all the facts presented as subjected to cross- examination*</a:t>
            </a:r>
          </a:p>
          <a:p>
            <a:pPr lvl="0"/>
            <a:r>
              <a:rPr lang="en-US" sz="3200" dirty="0"/>
              <a:t>Each case is unique and different</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58855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Avoiding Sex Stereotypes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fontScale="92500" lnSpcReduction="20000"/>
          </a:bodyPr>
          <a:lstStyle/>
          <a:p>
            <a:pPr lvl="0"/>
            <a:r>
              <a:rPr lang="en-US" dirty="0"/>
              <a:t>“Must” not rely on sex stereotypes: Also helpful to avoiding pre-judgment of facts,</a:t>
            </a:r>
            <a:r>
              <a:rPr lang="en-US" sz="1200" dirty="0"/>
              <a:t>   </a:t>
            </a:r>
            <a:r>
              <a:rPr lang="en-US" dirty="0"/>
              <a:t>remaining unbiased and impartial</a:t>
            </a:r>
            <a:endParaRPr lang="en-US" sz="1200" dirty="0"/>
          </a:p>
          <a:p>
            <a:pPr lvl="0"/>
            <a:r>
              <a:rPr lang="en-US" dirty="0"/>
              <a:t>Comments in the preamble include examples of sex stereotypes in comments (e.g., Women have regret about sex and lie about sexual assaults, men are sexually aggressive or likely to perpetrate sexual assault)</a:t>
            </a:r>
            <a:endParaRPr lang="en-US" sz="1200" dirty="0"/>
          </a:p>
          <a:p>
            <a:pPr lvl="0"/>
            <a:r>
              <a:rPr lang="en-US" dirty="0"/>
              <a:t>Discussion – prohibition against sex stereotypes, but not feasible to list them Different from evidence-based information or peer-reviewed scientific research,</a:t>
            </a:r>
            <a:r>
              <a:rPr lang="en-US" sz="1050" dirty="0"/>
              <a:t> </a:t>
            </a:r>
            <a:r>
              <a:rPr lang="en-US" dirty="0"/>
              <a:t>including impact of trauma</a:t>
            </a:r>
            <a:endParaRPr lang="en-US" sz="1200" dirty="0"/>
          </a:p>
          <a:p>
            <a:pPr lvl="1"/>
            <a:r>
              <a:rPr lang="en-US" dirty="0"/>
              <a:t>Cautions against an approach of “believing” one party over the other and precludes credibility determinations based on a party’s status as a complainant or respondent</a:t>
            </a:r>
            <a:endParaRPr lang="en-US" sz="1050"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7928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Avoiding Sex Stereotypes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r>
              <a:rPr lang="en-US" dirty="0"/>
              <a:t>Consideration of marginalized groups: people with disabilities, people of color, people who identify in the “LGBTQ” community</a:t>
            </a:r>
          </a:p>
          <a:p>
            <a:pPr lvl="1"/>
            <a:r>
              <a:rPr lang="en-US" dirty="0"/>
              <a:t>Preamble discusses concerns by commentators about stereotypes and accommodations for </a:t>
            </a:r>
            <a:r>
              <a:rPr lang="en-US" u="sng" dirty="0"/>
              <a:t>individuals with disabilities under the ADA</a:t>
            </a:r>
            <a:r>
              <a:rPr lang="en-US" dirty="0"/>
              <a:t>, and individuals with developmental and cognitive disabilities</a:t>
            </a:r>
          </a:p>
          <a:p>
            <a:pPr lvl="1"/>
            <a:r>
              <a:rPr lang="en-US" dirty="0"/>
              <a:t>Preamble discusses concerns from people of color for </a:t>
            </a:r>
            <a:r>
              <a:rPr lang="en-US" u="sng" dirty="0"/>
              <a:t>cultural and racial stereotypes</a:t>
            </a:r>
          </a:p>
          <a:p>
            <a:pPr lvl="1"/>
            <a:r>
              <a:rPr lang="en-US" dirty="0"/>
              <a:t>Preamble discusses concerns regarding stereotypes of </a:t>
            </a:r>
            <a:r>
              <a:rPr lang="en-US" u="sng" dirty="0"/>
              <a:t>the “LGBTQ” community</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26053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9107A-EFD2-9340-86FA-A6F8E97C96C2}"/>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Disclaimers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A19BC0-AD98-8D4A-87FE-246B9A62BE99}"/>
              </a:ext>
            </a:extLst>
          </p:cNvPr>
          <p:cNvSpPr>
            <a:spLocks noGrp="1"/>
          </p:cNvSpPr>
          <p:nvPr>
            <p:ph idx="1"/>
          </p:nvPr>
        </p:nvSpPr>
        <p:spPr>
          <a:xfrm>
            <a:off x="1295401" y="2612256"/>
            <a:ext cx="9601196" cy="3263612"/>
          </a:xfrm>
        </p:spPr>
        <p:txBody>
          <a:bodyPr>
            <a:normAutofit/>
          </a:bodyPr>
          <a:lstStyle/>
          <a:p>
            <a:pPr lvl="0"/>
            <a:r>
              <a:rPr lang="en-US" dirty="0"/>
              <a:t>Consult with legal counsel regarding how best to address a specific situation</a:t>
            </a:r>
          </a:p>
          <a:p>
            <a:pPr lvl="0"/>
            <a:r>
              <a:rPr lang="en-US" dirty="0"/>
              <a:t>We will send a copy of the slides after this presentation to all who registered their email address when signing in</a:t>
            </a:r>
          </a:p>
          <a:p>
            <a:pPr lvl="0"/>
            <a:r>
              <a:rPr lang="en-US" dirty="0"/>
              <a:t>We will take questions at the end as time permits</a:t>
            </a:r>
          </a:p>
        </p:txBody>
      </p:sp>
      <p:sp>
        <p:nvSpPr>
          <p:cNvPr id="4" name="Footer Placeholder 3">
            <a:extLst>
              <a:ext uri="{FF2B5EF4-FFF2-40B4-BE49-F238E27FC236}">
                <a16:creationId xmlns:a16="http://schemas.microsoft.com/office/drawing/2014/main" id="{DEBD3D7E-51E1-8F4B-82C2-5F5FE73709A1}"/>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56451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Disclaimer</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dirty="0"/>
              <a:t>This section uses the terms “rape,” “victim,” and “perpetrator” – CRIMINAL, not POLICY</a:t>
            </a:r>
          </a:p>
          <a:p>
            <a:pPr lvl="0"/>
            <a:r>
              <a:rPr lang="en-US" dirty="0"/>
              <a:t>This section is about rape myths and trauma as </a:t>
            </a:r>
            <a:r>
              <a:rPr lang="en-US" b="1" dirty="0"/>
              <a:t>context for what may or may not be someone’s internal dialogue</a:t>
            </a:r>
            <a:r>
              <a:rPr lang="en-US" dirty="0"/>
              <a:t>, to help you ask sensitive questions</a:t>
            </a:r>
          </a:p>
          <a:p>
            <a:pPr lvl="0"/>
            <a:r>
              <a:rPr lang="en-US" dirty="0"/>
              <a:t>Both parties may be traumatized – and the trauma may be </a:t>
            </a:r>
            <a:r>
              <a:rPr lang="en-US" b="1" dirty="0"/>
              <a:t>completely unrelated </a:t>
            </a:r>
            <a:r>
              <a:rPr lang="en-US" dirty="0"/>
              <a:t>to the incident you’re investigating</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89881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Disclaimer</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sz="3200" dirty="0"/>
              <a:t>Do </a:t>
            </a:r>
            <a:r>
              <a:rPr lang="en-US" sz="3200" b="1" dirty="0"/>
              <a:t>not </a:t>
            </a:r>
            <a:r>
              <a:rPr lang="en-US" sz="3200" dirty="0"/>
              <a:t>assume that because there are signs of trauma, the trauma was caused by the respondent and therefore the respondent violated the policy</a:t>
            </a:r>
          </a:p>
          <a:p>
            <a:pPr lvl="0"/>
            <a:r>
              <a:rPr lang="en-US" sz="3200" dirty="0"/>
              <a:t>Do </a:t>
            </a:r>
            <a:r>
              <a:rPr lang="en-US" sz="3200" b="1" dirty="0"/>
              <a:t>not </a:t>
            </a:r>
            <a:r>
              <a:rPr lang="en-US" sz="3200" dirty="0"/>
              <a:t>assume that because there are not signs of trauma, therefore nothing bad happened</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865261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a:solidFill>
                  <a:srgbClr val="FFFFFF"/>
                </a:solidFill>
              </a:rPr>
              <a:t>Know the Facts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lvl="0"/>
            <a:r>
              <a:rPr lang="en-US" sz="2800" dirty="0"/>
              <a:t>Most rapes are committed by perpetrators that know their victims</a:t>
            </a:r>
          </a:p>
          <a:p>
            <a:pPr lvl="0"/>
            <a:r>
              <a:rPr lang="en-US" sz="2800" dirty="0"/>
              <a:t>Rapes can happen in a committed relationship</a:t>
            </a:r>
          </a:p>
          <a:p>
            <a:pPr lvl="0"/>
            <a:r>
              <a:rPr lang="en-US" sz="2800" dirty="0"/>
              <a:t>Rapes can happen between individuals of any gender</a:t>
            </a:r>
          </a:p>
          <a:p>
            <a:pPr lvl="0"/>
            <a:r>
              <a:rPr lang="en-US" sz="2800" dirty="0"/>
              <a:t>Victims of intimate partner violence may return to their perpetrator for a variety of reasons that may not seem rational to outsiders looking in</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59372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a:solidFill>
                  <a:srgbClr val="FFFFFF"/>
                </a:solidFill>
              </a:rPr>
              <a:t>Know the Facts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lvl="0"/>
            <a:r>
              <a:rPr lang="en-US" sz="2800" dirty="0"/>
              <a:t>Drug-facilitated sexual assault is common, and the most common drug used is alcohol</a:t>
            </a:r>
          </a:p>
          <a:p>
            <a:pPr lvl="0"/>
            <a:r>
              <a:rPr lang="en-US" sz="2800" dirty="0"/>
              <a:t>Being drunk doesn’t excuse a perpetrator’s own behavior</a:t>
            </a:r>
          </a:p>
          <a:p>
            <a:pPr lvl="0"/>
            <a:r>
              <a:rPr lang="en-US" sz="2800" dirty="0"/>
              <a:t>A wide variety of responses are normal for a victim of trauma (e.g., calm, hysterical, angry, in denial, detached, withdrawn, or in shock) – don’t make assumptions about how they “should act”</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33588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Trauma and the Brain</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sz="3600" dirty="0"/>
              <a:t>Trauma affects the way the brain </a:t>
            </a:r>
            <a:r>
              <a:rPr lang="en-US" sz="3600" b="1" dirty="0"/>
              <a:t>encodes and decodes memories </a:t>
            </a:r>
            <a:r>
              <a:rPr lang="en-US" sz="3600" dirty="0"/>
              <a:t>of what occurred</a:t>
            </a:r>
          </a:p>
          <a:p>
            <a:pPr lvl="0"/>
            <a:r>
              <a:rPr lang="en-US" sz="3600" dirty="0"/>
              <a:t>Fight, flight, or freeze</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18492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Why Don’t People Tell Right Away?</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sz="3200" dirty="0"/>
              <a:t>We had some guidance for this in 2001..</a:t>
            </a:r>
          </a:p>
          <a:p>
            <a:pPr lvl="1"/>
            <a:r>
              <a:rPr lang="en-US" sz="2800" dirty="0"/>
              <a:t>Fear of retaliation</a:t>
            </a:r>
          </a:p>
          <a:p>
            <a:pPr lvl="1"/>
            <a:r>
              <a:rPr lang="en-US" sz="2800" dirty="0"/>
              <a:t>Fear of not being believed</a:t>
            </a:r>
          </a:p>
          <a:p>
            <a:pPr lvl="1"/>
            <a:endParaRPr lang="en-US" sz="2800"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03686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fontScale="90000"/>
          </a:bodyPr>
          <a:lstStyle/>
          <a:p>
            <a:r>
              <a:rPr lang="en-US" dirty="0"/>
              <a:t>Why Is Being Trauma Informed Important?</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fontScale="92500"/>
          </a:bodyPr>
          <a:lstStyle/>
          <a:p>
            <a:pPr marL="0" indent="0">
              <a:buNone/>
            </a:pPr>
            <a:r>
              <a:rPr lang="en-US" b="1" dirty="0"/>
              <a:t>How you handle a person in your first meeting can make the difference between:</a:t>
            </a:r>
            <a:endParaRPr lang="en-US" dirty="0"/>
          </a:p>
          <a:p>
            <a:pPr lvl="0"/>
            <a:r>
              <a:rPr lang="en-US" dirty="0"/>
              <a:t>Cooperation in the investigation </a:t>
            </a:r>
            <a:r>
              <a:rPr lang="en-US" b="1" dirty="0"/>
              <a:t>vs. </a:t>
            </a:r>
            <a:r>
              <a:rPr lang="en-US" dirty="0"/>
              <a:t>refusal to cooperate</a:t>
            </a:r>
          </a:p>
          <a:p>
            <a:pPr lvl="0"/>
            <a:r>
              <a:rPr lang="en-US" dirty="0"/>
              <a:t>Re-traumatization </a:t>
            </a:r>
            <a:r>
              <a:rPr lang="en-US" b="1" dirty="0"/>
              <a:t>vs. </a:t>
            </a:r>
            <a:r>
              <a:rPr lang="en-US" dirty="0"/>
              <a:t>supportive environment</a:t>
            </a:r>
          </a:p>
          <a:p>
            <a:pPr lvl="0"/>
            <a:r>
              <a:rPr lang="en-US" dirty="0"/>
              <a:t>Putting off other potential complainants or witnesses from coming forward </a:t>
            </a:r>
            <a:r>
              <a:rPr lang="en-US" b="1" dirty="0"/>
              <a:t>vs. </a:t>
            </a:r>
            <a:r>
              <a:rPr lang="en-US" dirty="0"/>
              <a:t>encouraging future reports</a:t>
            </a:r>
          </a:p>
          <a:p>
            <a:pPr lvl="0"/>
            <a:r>
              <a:rPr lang="en-US" dirty="0"/>
              <a:t>Lawsuit or OCR complaint (or both) </a:t>
            </a:r>
            <a:r>
              <a:rPr lang="en-US" b="1" dirty="0"/>
              <a:t>vs. </a:t>
            </a:r>
            <a:r>
              <a:rPr lang="en-US" dirty="0"/>
              <a:t>supportive and cooperative relationship</a:t>
            </a:r>
          </a:p>
          <a:p>
            <a:pPr lvl="1"/>
            <a:endParaRPr lang="en-US" sz="2800"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499270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Words Have Power</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sz="2800" dirty="0"/>
              <a:t>Victim vs. survivor vs. complainant</a:t>
            </a:r>
          </a:p>
          <a:p>
            <a:pPr lvl="0"/>
            <a:r>
              <a:rPr lang="en-US" sz="2800" b="1" dirty="0"/>
              <a:t>Stick with policy language </a:t>
            </a:r>
            <a:r>
              <a:rPr lang="en-US" sz="2800" dirty="0"/>
              <a:t>to the extent possible</a:t>
            </a:r>
          </a:p>
          <a:p>
            <a:pPr lvl="1"/>
            <a:endParaRPr lang="en-US" sz="2800"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77923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Culture Affects Response</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numCol="2">
            <a:normAutofit fontScale="92500" lnSpcReduction="20000"/>
          </a:bodyPr>
          <a:lstStyle/>
          <a:p>
            <a:pPr lvl="0"/>
            <a:r>
              <a:rPr lang="en-US" sz="3000" dirty="0"/>
              <a:t>Age of consent</a:t>
            </a:r>
          </a:p>
          <a:p>
            <a:pPr lvl="0"/>
            <a:r>
              <a:rPr lang="en-US" sz="3000" dirty="0"/>
              <a:t>Dating vs. arranged marriages</a:t>
            </a:r>
          </a:p>
          <a:p>
            <a:pPr lvl="0"/>
            <a:r>
              <a:rPr lang="en-US" sz="3000" dirty="0"/>
              <a:t>Attitudes towards homosexuality</a:t>
            </a:r>
          </a:p>
          <a:p>
            <a:pPr lvl="0"/>
            <a:r>
              <a:rPr lang="en-US" sz="3000" dirty="0"/>
              <a:t>Attitudes towards intimate partner violence</a:t>
            </a:r>
          </a:p>
          <a:p>
            <a:endParaRPr lang="en-US" sz="3000" dirty="0"/>
          </a:p>
          <a:p>
            <a:r>
              <a:rPr lang="en-US" sz="3000" dirty="0"/>
              <a:t>Cooperating with investigations</a:t>
            </a:r>
          </a:p>
          <a:p>
            <a:r>
              <a:rPr lang="en-US" sz="3000" dirty="0"/>
              <a:t>Sharing personal information</a:t>
            </a:r>
          </a:p>
          <a:p>
            <a:r>
              <a:rPr lang="en-US" sz="3000" dirty="0"/>
              <a:t>Reactions toward authority figures</a:t>
            </a:r>
          </a:p>
          <a:p>
            <a:r>
              <a:rPr lang="en-US" sz="3000" dirty="0"/>
              <a:t>Reactions toward male vs. female</a:t>
            </a:r>
          </a:p>
          <a:p>
            <a:pPr lvl="1"/>
            <a:endParaRPr lang="en-US" sz="2800"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980524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Culture Affects Response</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dirty="0"/>
              <a:t>I won’t report it if it doesn’t feel wrong</a:t>
            </a:r>
          </a:p>
          <a:p>
            <a:pPr lvl="0"/>
            <a:r>
              <a:rPr lang="en-US" dirty="0"/>
              <a:t>I’ll admit it because I don’t understand it’s prohibited</a:t>
            </a:r>
          </a:p>
          <a:p>
            <a:pPr lvl="0"/>
            <a:r>
              <a:rPr lang="en-US" dirty="0"/>
              <a:t>I won’t report it if I would be a snitch</a:t>
            </a:r>
          </a:p>
          <a:p>
            <a:pPr lvl="0"/>
            <a:r>
              <a:rPr lang="en-US" dirty="0"/>
              <a:t>It’s impolite to look you in the eye, so I’ll look down the whole time</a:t>
            </a:r>
          </a:p>
          <a:p>
            <a:pPr lvl="0"/>
            <a:r>
              <a:rPr lang="en-US" dirty="0"/>
              <a:t>I deserved it, it’s normal</a:t>
            </a:r>
          </a:p>
          <a:p>
            <a:pPr lvl="0"/>
            <a:r>
              <a:rPr lang="en-US" dirty="0"/>
              <a:t>Reporting this would result in serious consequences at home</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00909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1765-349A-1543-8887-56C4D8A2F420}"/>
              </a:ext>
            </a:extLst>
          </p:cNvPr>
          <p:cNvSpPr>
            <a:spLocks noGrp="1"/>
          </p:cNvSpPr>
          <p:nvPr>
            <p:ph type="title"/>
          </p:nvPr>
        </p:nvSpPr>
        <p:spPr/>
        <p:txBody>
          <a:bodyPr/>
          <a:lstStyle/>
          <a:p>
            <a:r>
              <a:rPr lang="en-US" dirty="0"/>
              <a:t>Posting These Training Materials?</a:t>
            </a:r>
          </a:p>
        </p:txBody>
      </p:sp>
      <p:sp>
        <p:nvSpPr>
          <p:cNvPr id="3" name="Content Placeholder 2">
            <a:extLst>
              <a:ext uri="{FF2B5EF4-FFF2-40B4-BE49-F238E27FC236}">
                <a16:creationId xmlns:a16="http://schemas.microsoft.com/office/drawing/2014/main" id="{46DD7142-BF5E-4E4E-AA68-59EFA229F832}"/>
              </a:ext>
            </a:extLst>
          </p:cNvPr>
          <p:cNvSpPr>
            <a:spLocks noGrp="1"/>
          </p:cNvSpPr>
          <p:nvPr>
            <p:ph idx="1"/>
          </p:nvPr>
        </p:nvSpPr>
        <p:spPr/>
        <p:txBody>
          <a:bodyPr>
            <a:normAutofit/>
          </a:bodyPr>
          <a:lstStyle/>
          <a:p>
            <a:pPr lvl="0"/>
            <a:r>
              <a:rPr lang="en-US" sz="2800" dirty="0"/>
              <a:t>Yes!</a:t>
            </a:r>
          </a:p>
          <a:p>
            <a:pPr lvl="0"/>
            <a:r>
              <a:rPr lang="en-US" sz="2800" dirty="0"/>
              <a:t>Your Title IX Coordinator is required to post materials to train Title IX personnel on its website</a:t>
            </a:r>
          </a:p>
          <a:p>
            <a:pPr lvl="0"/>
            <a:r>
              <a:rPr lang="en-US" sz="2800" dirty="0"/>
              <a:t>We know this and will make this packet available to your district electronically to post</a:t>
            </a:r>
          </a:p>
          <a:p>
            <a:pPr marL="0" indent="0">
              <a:buNone/>
            </a:pPr>
            <a:endParaRPr lang="en-US" dirty="0"/>
          </a:p>
        </p:txBody>
      </p:sp>
      <p:sp>
        <p:nvSpPr>
          <p:cNvPr id="4" name="Footer Placeholder 3">
            <a:extLst>
              <a:ext uri="{FF2B5EF4-FFF2-40B4-BE49-F238E27FC236}">
                <a16:creationId xmlns:a16="http://schemas.microsoft.com/office/drawing/2014/main" id="{747505B9-D0DA-CF45-BB4D-BB6F262A660C}"/>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72766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The Bottom Line</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marL="0" lvl="0" indent="0">
              <a:buNone/>
            </a:pPr>
            <a:endParaRPr lang="en-US" dirty="0"/>
          </a:p>
          <a:p>
            <a:pPr marL="0" lvl="0" indent="0">
              <a:buNone/>
            </a:pPr>
            <a:endParaRPr lang="en-US" dirty="0"/>
          </a:p>
          <a:p>
            <a:pPr marL="0" lvl="0" indent="0">
              <a:buNone/>
            </a:pPr>
            <a:r>
              <a:rPr lang="en-US" dirty="0"/>
              <a:t>			</a:t>
            </a:r>
            <a:r>
              <a:rPr lang="en-US" sz="4800" dirty="0"/>
              <a:t>Be Human &amp; Be a Blank Slate</a:t>
            </a:r>
            <a:endParaRPr lang="en-US"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375287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3F8268-047D-284B-90D7-EC67986AF3D7}"/>
              </a:ext>
            </a:extLst>
          </p:cNvPr>
          <p:cNvSpPr>
            <a:spLocks noGrp="1"/>
          </p:cNvSpPr>
          <p:nvPr>
            <p:ph type="title"/>
          </p:nvPr>
        </p:nvSpPr>
        <p:spPr>
          <a:xfrm>
            <a:off x="1055599" y="1055077"/>
            <a:ext cx="2532909" cy="4794578"/>
          </a:xfrm>
        </p:spPr>
        <p:txBody>
          <a:bodyPr>
            <a:normAutofit/>
          </a:bodyPr>
          <a:lstStyle/>
          <a:p>
            <a:r>
              <a:rPr lang="en-US">
                <a:solidFill>
                  <a:srgbClr val="262626"/>
                </a:solidFill>
              </a:rPr>
              <a:t>Issues of Relevancy (NOT Rules of Evidence)</a:t>
            </a:r>
            <a:br>
              <a:rPr lang="en-US">
                <a:solidFill>
                  <a:srgbClr val="262626"/>
                </a:solidFill>
              </a:rPr>
            </a:br>
            <a:endParaRPr lang="en-US">
              <a:solidFill>
                <a:srgbClr val="262626"/>
              </a:solidFill>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18EB363-0F94-E746-A093-E7DE9A67738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031670E1-542B-4803-A0CA-AEF45121D2DE}"/>
              </a:ext>
            </a:extLst>
          </p:cNvPr>
          <p:cNvGraphicFramePr>
            <a:graphicFrameLocks noGrp="1"/>
          </p:cNvGraphicFramePr>
          <p:nvPr>
            <p:ph idx="1"/>
            <p:extLst>
              <p:ext uri="{D42A27DB-BD31-4B8C-83A1-F6EECF244321}">
                <p14:modId xmlns:p14="http://schemas.microsoft.com/office/powerpoint/2010/main" val="144097342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202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4D3D6E-218A-4CB0-88DD-76ACBE70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442AD7-0DBC-4C88-9E2F-1054F6D3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21239E-7E20-4C71-9D40-45E2AFF98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t>So what is relevant?</a:t>
            </a:r>
            <a:endParaRPr lang="en-US" b="1"/>
          </a:p>
        </p:txBody>
      </p:sp>
      <p:cxnSp>
        <p:nvCxnSpPr>
          <p:cNvPr id="15" name="Straight Connector 14">
            <a:extLst>
              <a:ext uri="{FF2B5EF4-FFF2-40B4-BE49-F238E27FC236}">
                <a16:creationId xmlns:a16="http://schemas.microsoft.com/office/drawing/2014/main" id="{201BC007-0A49-4C1F-9F1E-4B6F4F84C8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marL="0" indent="0">
              <a:buNone/>
            </a:pPr>
            <a:r>
              <a:rPr lang="en-US" b="1" dirty="0">
                <a:highlight>
                  <a:srgbClr val="FFFF00"/>
                </a:highlight>
              </a:rPr>
              <a:t>Evidence is generally considered relevant if it has value in proving or disproving a fact at issue</a:t>
            </a:r>
          </a:p>
          <a:p>
            <a:r>
              <a:rPr lang="en-US" dirty="0"/>
              <a:t>The regulations strenuously avoided having schools apply federal rules of evidence (the rules used by lawyers in litigation about admissibility of testimony and evidence) in favor of following the maxim above . . .</a:t>
            </a:r>
          </a:p>
          <a:p>
            <a:r>
              <a:rPr lang="en-US" dirty="0"/>
              <a:t>Basically, you apply the definition without getting into the complexities of the rules and exceptions lawyers use in litigation.</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443290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General Issues of Relevancy</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fontScale="85000" lnSpcReduction="20000"/>
          </a:bodyPr>
          <a:lstStyle/>
          <a:p>
            <a:pPr marL="0" indent="0">
              <a:buNone/>
            </a:pPr>
            <a:r>
              <a:rPr lang="en-US" b="1" dirty="0"/>
              <a:t>Here is what we know is NOT relevant under the regulations:</a:t>
            </a:r>
            <a:endParaRPr lang="en-US" dirty="0"/>
          </a:p>
          <a:p>
            <a:pPr lvl="0"/>
            <a:r>
              <a:rPr lang="en-US" dirty="0"/>
              <a:t>Information protected by a legally recognized privilege</a:t>
            </a:r>
          </a:p>
          <a:p>
            <a:pPr lvl="0"/>
            <a:r>
              <a:rPr lang="en-US" dirty="0"/>
              <a:t>Evidence about complainant’s prior sexual history – unless such questions/ evidence about the complainant's prior sexual behavior are offered to prove that someone other than the respondent committed the conduct or if the questions/evidence concern specific incidents of the complaint's prior sexual behavior with respect to the respondent and are offered to prove consent.</a:t>
            </a:r>
          </a:p>
          <a:p>
            <a:pPr lvl="0"/>
            <a:r>
              <a:rPr lang="en-US" dirty="0"/>
              <a:t>Party’s medical, psychological, and similar records unless voluntary written consent</a:t>
            </a:r>
          </a:p>
          <a:p>
            <a:pPr lvl="0"/>
            <a:r>
              <a:rPr lang="en-US" dirty="0"/>
              <a:t>Party or witness statements that have not been subjected to cross-examination at a live hearing*</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45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General Issues of Relevancy</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marL="0" indent="0">
              <a:buNone/>
            </a:pPr>
            <a:r>
              <a:rPr lang="en-US" b="1" dirty="0"/>
              <a:t>The process allows both parties to submit all relevant evidence:</a:t>
            </a:r>
          </a:p>
          <a:p>
            <a:pPr lvl="0"/>
            <a:r>
              <a:rPr lang="en-US" dirty="0"/>
              <a:t>After receiving the investigation report, the decision-maker allows parties to ask witnesses all relevant questions and follow-up questions.</a:t>
            </a:r>
          </a:p>
          <a:p>
            <a:pPr lvl="0"/>
            <a:r>
              <a:rPr lang="en-US" dirty="0"/>
              <a:t>A district may not adopt a rule excluding relevant evidence whose probative value is substantially outweighed by the danger of unfair prejudice</a:t>
            </a: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5193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Relevancy: Legally Privileged Information</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marL="0" indent="0">
              <a:buNone/>
            </a:pPr>
            <a:r>
              <a:rPr lang="en-US" b="1" dirty="0"/>
              <a:t>When </a:t>
            </a:r>
            <a:r>
              <a:rPr lang="en-US" b="1" i="1" dirty="0"/>
              <a:t>investigating </a:t>
            </a:r>
            <a:r>
              <a:rPr lang="en-US" b="1" dirty="0"/>
              <a:t>a formal complaint, recipient:</a:t>
            </a:r>
            <a:endParaRPr lang="en-US" dirty="0"/>
          </a:p>
          <a:p>
            <a:pPr lvl="0"/>
            <a:r>
              <a:rPr lang="en-US" dirty="0"/>
              <a:t>“[C]</a:t>
            </a:r>
            <a:r>
              <a:rPr lang="en-US" dirty="0" err="1"/>
              <a:t>annot</a:t>
            </a:r>
            <a:r>
              <a:rPr lang="en-US" dirty="0"/>
              <a:t> access, consider, disclose, or otherwise use a party’s records that are made or maintained by a physician, psychiatrist, psychologist, or other recognized professional or paraprofessional acting in the professional’s or paraprofessional’s capacity, or assisting in that capacity, and which are made and maintained in connection with the provision of treatment to the party, unless the recipient obtains that party’s voluntary, written consent to do so </a:t>
            </a:r>
            <a:r>
              <a:rPr lang="en-US" b="1" dirty="0"/>
              <a:t>for a grievance process under this section</a:t>
            </a:r>
            <a:r>
              <a:rPr lang="en-US" dirty="0"/>
              <a:t>.”</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756090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Relevancy: Legally Privileged Information</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marL="0" indent="0">
              <a:buNone/>
            </a:pPr>
            <a:r>
              <a:rPr lang="en-US" b="1" dirty="0"/>
              <a:t>Section 34 CFR 106.45(b)(1)(x):</a:t>
            </a:r>
          </a:p>
          <a:p>
            <a:pPr lvl="0"/>
            <a:r>
              <a:rPr lang="en-US" dirty="0"/>
              <a:t>A district’s grievance process </a:t>
            </a:r>
            <a:r>
              <a:rPr lang="en-US" b="1" dirty="0"/>
              <a:t>must…not require, allow, rely upon, or otherwise use questions or evidence that constitute, or seek disclosure of</a:t>
            </a:r>
            <a:r>
              <a:rPr lang="en-US" dirty="0"/>
              <a:t>, information protected under a legally recognized privilege, </a:t>
            </a:r>
            <a:r>
              <a:rPr lang="en-US" u="sng" dirty="0"/>
              <a:t>unless </a:t>
            </a:r>
            <a:r>
              <a:rPr lang="en-US" dirty="0"/>
              <a:t>the person holding such privilege has waived the privilege.</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464064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Relevancy: Legally Privileged Information</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fontScale="92500" lnSpcReduction="10000"/>
          </a:bodyPr>
          <a:lstStyle/>
          <a:p>
            <a:pPr lvl="0"/>
            <a:r>
              <a:rPr lang="en-US" dirty="0"/>
              <a:t>Preamble of regulations identifies medical and treatment records.</a:t>
            </a:r>
            <a:endParaRPr lang="en-US" sz="1050" dirty="0"/>
          </a:p>
          <a:p>
            <a:pPr lvl="0"/>
            <a:r>
              <a:rPr lang="en-US" dirty="0"/>
              <a:t>Other typical privileges recognized across jurisdictions but with variations (will want to involve your legal counsel for definitions in your jurisdiction):</a:t>
            </a:r>
            <a:endParaRPr lang="en-US" sz="1050" dirty="0"/>
          </a:p>
          <a:p>
            <a:pPr lvl="1"/>
            <a:r>
              <a:rPr lang="en-US" dirty="0"/>
              <a:t>Attorney-client communications</a:t>
            </a:r>
            <a:endParaRPr lang="en-US" sz="1000" dirty="0"/>
          </a:p>
          <a:p>
            <a:pPr lvl="1"/>
            <a:r>
              <a:rPr lang="en-US" dirty="0"/>
              <a:t>Implicating oneself in a crime</a:t>
            </a:r>
            <a:endParaRPr lang="en-US" sz="1000" dirty="0"/>
          </a:p>
          <a:p>
            <a:pPr lvl="1"/>
            <a:r>
              <a:rPr lang="en-US" dirty="0"/>
              <a:t>Confessions to a clergy member or other religious figures</a:t>
            </a:r>
            <a:endParaRPr lang="en-US" sz="1000" dirty="0"/>
          </a:p>
          <a:p>
            <a:pPr lvl="1"/>
            <a:r>
              <a:rPr lang="en-US" dirty="0"/>
              <a:t>Spousal testimony in criminal matters</a:t>
            </a:r>
            <a:endParaRPr lang="en-US" sz="1000" dirty="0"/>
          </a:p>
          <a:p>
            <a:pPr lvl="1"/>
            <a:r>
              <a:rPr lang="en-US" dirty="0"/>
              <a:t>Some confidentiality/trade secrets</a:t>
            </a:r>
            <a:endParaRPr lang="en-US" sz="1000" dirty="0"/>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77519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Relevancy: Legally Privileged Information</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So what do you do about what may be legally privileged information?</a:t>
            </a:r>
          </a:p>
          <a:p>
            <a:pPr lvl="1"/>
            <a:r>
              <a:rPr lang="en-US" sz="200" dirty="0"/>
              <a:t>Document</a:t>
            </a:r>
          </a:p>
          <a:p>
            <a:pPr lvl="1"/>
            <a:r>
              <a:rPr lang="en-US" sz="2400" dirty="0"/>
              <a:t>Check with school attorney</a:t>
            </a:r>
          </a:p>
          <a:p>
            <a:pPr lvl="1"/>
            <a:r>
              <a:rPr lang="en-US" sz="2400" dirty="0"/>
              <a:t>Document </a:t>
            </a:r>
          </a:p>
          <a:p>
            <a:pPr lvl="1"/>
            <a:r>
              <a:rPr lang="en-US" sz="2400" dirty="0"/>
              <a:t>Document</a:t>
            </a:r>
          </a:p>
          <a:p>
            <a:pPr lvl="1"/>
            <a:r>
              <a:rPr lang="en-US" sz="2400" dirty="0"/>
              <a:t>Document</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48483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4" name="Picture 13">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t>Consent: Left to Schools to Define</a:t>
            </a:r>
            <a:endParaRPr lang="en-US" b="1"/>
          </a:p>
        </p:txBody>
      </p:sp>
      <p:cxnSp>
        <p:nvCxnSpPr>
          <p:cNvPr id="17" name="Straight Connector 16">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sz="2800" dirty="0"/>
              <a:t>No required definition in law, regs, or guidance</a:t>
            </a:r>
          </a:p>
          <a:p>
            <a:pPr lvl="0"/>
            <a:r>
              <a:rPr lang="en-US" sz="2800" dirty="0"/>
              <a:t>We will use standard language for our purposes</a:t>
            </a:r>
          </a:p>
          <a:p>
            <a:endParaRPr lang="en-US"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05569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F855-E94F-994A-962F-2D518ED24E10}"/>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0D919373-13D9-7C4C-8148-CC21AD24429C}"/>
              </a:ext>
            </a:extLst>
          </p:cNvPr>
          <p:cNvSpPr>
            <a:spLocks noGrp="1"/>
          </p:cNvSpPr>
          <p:nvPr>
            <p:ph idx="1"/>
          </p:nvPr>
        </p:nvSpPr>
        <p:spPr/>
        <p:txBody>
          <a:bodyPr>
            <a:normAutofit lnSpcReduction="10000"/>
          </a:bodyPr>
          <a:lstStyle/>
          <a:p>
            <a:pPr lvl="0"/>
            <a:r>
              <a:rPr lang="en-US" dirty="0"/>
              <a:t>Key Tasks of the Investigator</a:t>
            </a:r>
          </a:p>
          <a:p>
            <a:pPr lvl="0"/>
            <a:r>
              <a:rPr lang="en-US" dirty="0"/>
              <a:t>Investigation Process</a:t>
            </a:r>
          </a:p>
          <a:p>
            <a:pPr lvl="0"/>
            <a:r>
              <a:rPr lang="en-US" dirty="0"/>
              <a:t>Timelines and Steps</a:t>
            </a:r>
          </a:p>
          <a:p>
            <a:pPr lvl="0"/>
            <a:r>
              <a:rPr lang="en-US" dirty="0"/>
              <a:t>Bias and conflicts of interest</a:t>
            </a:r>
          </a:p>
          <a:p>
            <a:pPr lvl="0"/>
            <a:r>
              <a:rPr lang="en-US" dirty="0"/>
              <a:t>Relevancy</a:t>
            </a:r>
          </a:p>
          <a:p>
            <a:pPr lvl="0"/>
            <a:r>
              <a:rPr lang="en-US" dirty="0"/>
              <a:t>Investigative Techniques</a:t>
            </a:r>
          </a:p>
          <a:p>
            <a:pPr lvl="0"/>
            <a:r>
              <a:rPr lang="en-US" dirty="0"/>
              <a:t>Takeaways</a:t>
            </a:r>
          </a:p>
        </p:txBody>
      </p:sp>
      <p:sp>
        <p:nvSpPr>
          <p:cNvPr id="4" name="Footer Placeholder 3">
            <a:extLst>
              <a:ext uri="{FF2B5EF4-FFF2-40B4-BE49-F238E27FC236}">
                <a16:creationId xmlns:a16="http://schemas.microsoft.com/office/drawing/2014/main" id="{CC21FC1E-8253-4B42-A38F-B3ADF8982644}"/>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080708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Who Can Never Give Consent?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Regardless of age, if the other person is a coach, teacher, administrator, or other person of authority</a:t>
            </a:r>
          </a:p>
          <a:p>
            <a:pPr lvl="0"/>
            <a:r>
              <a:rPr lang="en-US" dirty="0"/>
              <a:t>Severely cognitively disabled persons</a:t>
            </a:r>
          </a:p>
          <a:p>
            <a:pPr lvl="0"/>
            <a:r>
              <a:rPr lang="en-US" dirty="0"/>
              <a:t>Those who are incapacitated</a:t>
            </a:r>
          </a:p>
          <a:p>
            <a:pPr lvl="0"/>
            <a:r>
              <a:rPr lang="en-US" dirty="0"/>
              <a:t>Those who are by law unable to give consent</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554065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Consent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sz="2800" b="1" dirty="0"/>
              <a:t>Clear </a:t>
            </a:r>
            <a:r>
              <a:rPr lang="en-US" sz="2800" dirty="0"/>
              <a:t>– verbal (or non-verbal) communication</a:t>
            </a:r>
          </a:p>
          <a:p>
            <a:pPr lvl="0"/>
            <a:r>
              <a:rPr lang="en-US" sz="2800" b="1" dirty="0"/>
              <a:t>Knowing </a:t>
            </a:r>
            <a:r>
              <a:rPr lang="en-US" sz="2800" dirty="0"/>
              <a:t>– Mutually understood as willingness to participate in a sexual activity and the conditions of that sexual activity</a:t>
            </a:r>
          </a:p>
          <a:p>
            <a:pPr lvl="0"/>
            <a:r>
              <a:rPr lang="en-US" sz="2800" b="1" dirty="0"/>
              <a:t>Voluntary </a:t>
            </a:r>
            <a:r>
              <a:rPr lang="en-US" sz="2800" dirty="0"/>
              <a:t>– Freely and actively given</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516609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Consent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May be withdrawn with clear communication</a:t>
            </a:r>
          </a:p>
          <a:p>
            <a:pPr lvl="0"/>
            <a:r>
              <a:rPr lang="en-US" dirty="0"/>
              <a:t>Consent for one activity is not consent for everything</a:t>
            </a:r>
          </a:p>
          <a:p>
            <a:pPr lvl="0"/>
            <a:r>
              <a:rPr lang="en-US" dirty="0"/>
              <a:t>Silence or failure to resist does not constitute consent</a:t>
            </a:r>
          </a:p>
          <a:p>
            <a:pPr lvl="0"/>
            <a:r>
              <a:rPr lang="en-US" dirty="0"/>
              <a:t>Previous consent does not constitute consent for future activities</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51810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When Does Consent Not Exist?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Use of physical force, threats of physical force, physically intimidating behavior, or coercion</a:t>
            </a:r>
          </a:p>
          <a:p>
            <a:pPr lvl="0"/>
            <a:r>
              <a:rPr lang="en-US" dirty="0"/>
              <a:t>Individual from whom consent is required is incapacitated</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640068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Evidence of Consent?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 What words or actions did complainant use to convey consent/non-consent?</a:t>
            </a:r>
          </a:p>
          <a:p>
            <a:pPr lvl="1"/>
            <a:r>
              <a:rPr lang="en-US" dirty="0"/>
              <a:t>Must examine sexual contacts, acts between parties in detail</a:t>
            </a:r>
          </a:p>
          <a:p>
            <a:pPr lvl="0"/>
            <a:r>
              <a:rPr lang="en-US" dirty="0"/>
              <a:t>Was complainant capable of consenting? (Asleep? Passed out? Not understanding what was happening?)</a:t>
            </a:r>
          </a:p>
          <a:p>
            <a:pPr>
              <a:lnSpc>
                <a:spcPct val="90000"/>
              </a:lnSpc>
            </a:pPr>
            <a:endParaRPr lang="en-US" sz="2200"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846910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Evidence of Consent?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Who took off what clothes?</a:t>
            </a:r>
          </a:p>
          <a:p>
            <a:pPr lvl="0"/>
            <a:r>
              <a:rPr lang="en-US" dirty="0"/>
              <a:t>Who provided the condom?</a:t>
            </a:r>
          </a:p>
          <a:p>
            <a:pPr lvl="0"/>
            <a:r>
              <a:rPr lang="en-US" dirty="0"/>
              <a:t>Who initiated physical contact?</a:t>
            </a:r>
          </a:p>
          <a:p>
            <a:pPr lvl="0"/>
            <a:r>
              <a:rPr lang="en-US" dirty="0"/>
              <a:t>Who touched who where?</a:t>
            </a:r>
          </a:p>
          <a:p>
            <a:pPr lvl="0"/>
            <a:r>
              <a:rPr lang="en-US" dirty="0"/>
              <a:t>“They gave consent” = What did you say to them, and what did they say to you?</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398250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Evidence of Consent?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[Ask the respondent]	What did complainant say to you and/or what actions did they take to show consent?</a:t>
            </a:r>
          </a:p>
          <a:p>
            <a:pPr lvl="1"/>
            <a:r>
              <a:rPr lang="en-US" dirty="0"/>
              <a:t>“How did you know they wanted to have sex?”</a:t>
            </a:r>
          </a:p>
          <a:p>
            <a:pPr lvl="0"/>
            <a:r>
              <a:rPr lang="en-US" dirty="0"/>
              <a:t>If applicable, what role, if any, did respondent play in complainant’s intoxication/incapacitation?</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898323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6" name="Picture 11">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C8E614EE-7B63-BB4B-AC3A-C9D91EA92D06}"/>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t>Introduction to Investigative Techniques</a:t>
            </a:r>
          </a:p>
        </p:txBody>
      </p:sp>
      <p:sp>
        <p:nvSpPr>
          <p:cNvPr id="3" name="Subtitle 2">
            <a:extLst>
              <a:ext uri="{FF2B5EF4-FFF2-40B4-BE49-F238E27FC236}">
                <a16:creationId xmlns:a16="http://schemas.microsoft.com/office/drawing/2014/main" id="{D24EE948-D908-1648-B462-D9F8AD998FB8}"/>
              </a:ext>
            </a:extLst>
          </p:cNvPr>
          <p:cNvSpPr>
            <a:spLocks noGrp="1"/>
          </p:cNvSpPr>
          <p:nvPr>
            <p:ph type="subTitle" idx="1"/>
          </p:nvPr>
        </p:nvSpPr>
        <p:spPr>
          <a:xfrm>
            <a:off x="2692398" y="3657597"/>
            <a:ext cx="6815669" cy="1320802"/>
          </a:xfrm>
        </p:spPr>
        <p:txBody>
          <a:bodyPr>
            <a:normAutofit/>
          </a:bodyPr>
          <a:lstStyle/>
          <a:p>
            <a:r>
              <a:rPr lang="en-US" dirty="0"/>
              <a:t>Skills development and knowing how to approach your cases</a:t>
            </a:r>
          </a:p>
        </p:txBody>
      </p:sp>
      <p:cxnSp>
        <p:nvCxnSpPr>
          <p:cNvPr id="17" name="Straight Connector 16">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8EAE33B8-4974-834F-A013-56F1B7CF3D40}"/>
              </a:ext>
            </a:extLst>
          </p:cNvPr>
          <p:cNvSpPr>
            <a:spLocks noGrp="1"/>
          </p:cNvSpPr>
          <p:nvPr>
            <p:ph type="ftr" sz="quarter" idx="11"/>
          </p:nvPr>
        </p:nvSpPr>
        <p:spPr>
          <a:xfrm>
            <a:off x="2692397" y="5037663"/>
            <a:ext cx="5214635"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227675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solidFill>
                  <a:srgbClr val="262626"/>
                </a:solidFill>
              </a:rPr>
              <a:t>Initial Review</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graphicFrame>
        <p:nvGraphicFramePr>
          <p:cNvPr id="18" name="Content Placeholder 2">
            <a:extLst>
              <a:ext uri="{FF2B5EF4-FFF2-40B4-BE49-F238E27FC236}">
                <a16:creationId xmlns:a16="http://schemas.microsoft.com/office/drawing/2014/main" id="{BAE1F814-26C2-4D29-B0A0-2ABE6C13C639}"/>
              </a:ext>
            </a:extLst>
          </p:cNvPr>
          <p:cNvGraphicFramePr>
            <a:graphicFrameLocks noGrp="1"/>
          </p:cNvGraphicFramePr>
          <p:nvPr>
            <p:ph idx="1"/>
            <p:extLst>
              <p:ext uri="{D42A27DB-BD31-4B8C-83A1-F6EECF244321}">
                <p14:modId xmlns:p14="http://schemas.microsoft.com/office/powerpoint/2010/main" val="30209561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792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952108" y="954756"/>
            <a:ext cx="2730414" cy="4946003"/>
          </a:xfrm>
        </p:spPr>
        <p:txBody>
          <a:bodyPr>
            <a:normAutofit/>
          </a:bodyPr>
          <a:lstStyle/>
          <a:p>
            <a:r>
              <a:rPr lang="en-US">
                <a:solidFill>
                  <a:srgbClr val="FFFFFF"/>
                </a:solidFill>
              </a:rPr>
              <a:t>Begin Evidence List</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5140934" y="469900"/>
            <a:ext cx="5953630" cy="5405968"/>
          </a:xfrm>
        </p:spPr>
        <p:txBody>
          <a:bodyPr anchor="ctr">
            <a:normAutofit/>
          </a:bodyPr>
          <a:lstStyle/>
          <a:p>
            <a:r>
              <a:rPr lang="en-US" sz="2800" dirty="0"/>
              <a:t>If there is a criminal investigation, cooperate with law enforcement to the extent permitted by law (i.e., FERPA)</a:t>
            </a:r>
          </a:p>
          <a:p>
            <a:r>
              <a:rPr lang="en-US" sz="2800" dirty="0"/>
              <a:t> Types of evidence</a:t>
            </a:r>
          </a:p>
          <a:p>
            <a:pPr lvl="1"/>
            <a:r>
              <a:rPr lang="en-US" sz="2400" dirty="0"/>
              <a:t>Electronic communications</a:t>
            </a:r>
          </a:p>
          <a:p>
            <a:pPr lvl="1"/>
            <a:r>
              <a:rPr lang="en-US" sz="2400" dirty="0"/>
              <a:t>Security information</a:t>
            </a:r>
          </a:p>
          <a:p>
            <a:pPr lvl="1"/>
            <a:r>
              <a:rPr lang="en-US" sz="2400" dirty="0"/>
              <a:t>Pictures, videos, audio</a:t>
            </a:r>
          </a:p>
          <a:p>
            <a:pPr lvl="1"/>
            <a:r>
              <a:rPr lang="en-US" sz="2400" dirty="0"/>
              <a:t>Police reports</a:t>
            </a:r>
          </a:p>
          <a:p>
            <a:pPr lvl="1"/>
            <a:r>
              <a:rPr lang="en-US" sz="2400" dirty="0"/>
              <a:t>Personnel files</a:t>
            </a:r>
          </a:p>
          <a:p>
            <a:pPr lvl="1"/>
            <a:r>
              <a:rPr lang="en-US" sz="2400" dirty="0"/>
              <a:t>Prior complaints against respondent</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88938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4100">
                <a:solidFill>
                  <a:srgbClr val="FFFFFF"/>
                </a:solidFill>
              </a:rPr>
              <a:t>Key Tasks of the Investigator</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lvl="0">
              <a:lnSpc>
                <a:spcPct val="90000"/>
              </a:lnSpc>
            </a:pPr>
            <a:r>
              <a:rPr lang="en-US" dirty="0"/>
              <a:t>The Investigator carries out an investigation by conducting interviews of the involved individuals and witnesses, collecting documentary and other evidence, and drafting an investigative report.</a:t>
            </a:r>
            <a:endParaRPr lang="en-US"/>
          </a:p>
          <a:p>
            <a:pPr lvl="0">
              <a:lnSpc>
                <a:spcPct val="90000"/>
              </a:lnSpc>
            </a:pPr>
            <a:r>
              <a:rPr lang="en-US" dirty="0"/>
              <a:t>The Title IX Coordinator may serve as Investigator, but the person cannot have a conflict of interest or bias.</a:t>
            </a:r>
            <a:endParaRPr lang="en-US"/>
          </a:p>
          <a:p>
            <a:pPr lvl="0">
              <a:lnSpc>
                <a:spcPct val="90000"/>
              </a:lnSpc>
            </a:pPr>
            <a:r>
              <a:rPr lang="en-US" dirty="0"/>
              <a:t>As a practical matter, Investigator may be an administrator such as the assistant principal.</a:t>
            </a:r>
            <a:endParaRPr lang="en-US"/>
          </a:p>
          <a:p>
            <a:pPr lvl="0">
              <a:lnSpc>
                <a:spcPct val="90000"/>
              </a:lnSpc>
            </a:pPr>
            <a:r>
              <a:rPr lang="en-US" dirty="0"/>
              <a:t>For bigger schools you do have the option of having a district-based investigator AND a school-based investigator.  Districts can outsource the investigation.</a:t>
            </a:r>
            <a:endParaRPr lang="en-US"/>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991307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952108" y="954756"/>
            <a:ext cx="2730414" cy="4946003"/>
          </a:xfrm>
        </p:spPr>
        <p:txBody>
          <a:bodyPr>
            <a:normAutofit/>
          </a:bodyPr>
          <a:lstStyle/>
          <a:p>
            <a:r>
              <a:rPr lang="en-US">
                <a:solidFill>
                  <a:srgbClr val="FFFFFF"/>
                </a:solidFill>
              </a:rPr>
              <a:t>Begin Witness List</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5140934" y="469900"/>
            <a:ext cx="5953630" cy="5405968"/>
          </a:xfrm>
        </p:spPr>
        <p:txBody>
          <a:bodyPr anchor="ctr">
            <a:normAutofit/>
          </a:bodyPr>
          <a:lstStyle/>
          <a:p>
            <a:pPr lvl="0"/>
            <a:r>
              <a:rPr lang="en-US" dirty="0"/>
              <a:t>Who should be included?</a:t>
            </a:r>
          </a:p>
          <a:p>
            <a:pPr lvl="0"/>
            <a:r>
              <a:rPr lang="en-US" dirty="0"/>
              <a:t>Who should NOT be included?</a:t>
            </a:r>
          </a:p>
          <a:p>
            <a:pPr lvl="1"/>
            <a:r>
              <a:rPr lang="en-US" dirty="0"/>
              <a:t>Document any exclusion!</a:t>
            </a:r>
          </a:p>
          <a:p>
            <a:pPr lvl="0"/>
            <a:r>
              <a:rPr lang="en-US" dirty="0"/>
              <a:t>In what order should the witnesses be interviewed?</a:t>
            </a:r>
          </a:p>
          <a:p>
            <a:pPr lvl="0"/>
            <a:r>
              <a:rPr lang="en-US" dirty="0"/>
              <a:t>Be flexible</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285345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055599" y="1055077"/>
            <a:ext cx="2532909" cy="4794578"/>
          </a:xfrm>
        </p:spPr>
        <p:txBody>
          <a:bodyPr>
            <a:normAutofit/>
          </a:bodyPr>
          <a:lstStyle/>
          <a:p>
            <a:r>
              <a:rPr lang="en-US">
                <a:solidFill>
                  <a:srgbClr val="262626"/>
                </a:solidFill>
              </a:rPr>
              <a:t>Craft Questions for Each Witness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73F3D228-A08C-448B-8884-F1C6F7EC2A6C}"/>
              </a:ext>
            </a:extLst>
          </p:cNvPr>
          <p:cNvGraphicFramePr>
            <a:graphicFrameLocks noGrp="1"/>
          </p:cNvGraphicFramePr>
          <p:nvPr>
            <p:ph idx="1"/>
            <p:extLst>
              <p:ext uri="{D42A27DB-BD31-4B8C-83A1-F6EECF244321}">
                <p14:modId xmlns:p14="http://schemas.microsoft.com/office/powerpoint/2010/main" val="25687408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443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solidFill>
                  <a:srgbClr val="262626"/>
                </a:solidFill>
              </a:rPr>
              <a:t>Organizing for the Interview</a:t>
            </a:r>
            <a:endParaRPr lang="en-US" b="1">
              <a:solidFill>
                <a:srgbClr val="262626"/>
              </a:solidFill>
            </a:endParaRPr>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2" y="2556932"/>
            <a:ext cx="6256866" cy="3318936"/>
          </a:xfrm>
        </p:spPr>
        <p:txBody>
          <a:bodyPr>
            <a:normAutofit fontScale="85000" lnSpcReduction="10000"/>
          </a:bodyPr>
          <a:lstStyle/>
          <a:p>
            <a:pPr lvl="0"/>
            <a:r>
              <a:rPr lang="en-US" dirty="0">
                <a:solidFill>
                  <a:srgbClr val="262626"/>
                </a:solidFill>
              </a:rPr>
              <a:t>What should you have with you? </a:t>
            </a:r>
          </a:p>
          <a:p>
            <a:pPr lvl="1"/>
            <a:r>
              <a:rPr lang="en-US" dirty="0">
                <a:solidFill>
                  <a:srgbClr val="262626"/>
                </a:solidFill>
              </a:rPr>
              <a:t>Allegations</a:t>
            </a:r>
          </a:p>
          <a:p>
            <a:pPr lvl="1"/>
            <a:r>
              <a:rPr lang="en-US" dirty="0">
                <a:solidFill>
                  <a:srgbClr val="262626"/>
                </a:solidFill>
              </a:rPr>
              <a:t>Investigation log – index of parties/materials/dates</a:t>
            </a:r>
          </a:p>
          <a:p>
            <a:pPr lvl="1"/>
            <a:r>
              <a:rPr lang="en-US" dirty="0">
                <a:solidFill>
                  <a:srgbClr val="262626"/>
                </a:solidFill>
              </a:rPr>
              <a:t>Investigation notes cover sheet – label your notes!</a:t>
            </a:r>
          </a:p>
          <a:p>
            <a:pPr lvl="1"/>
            <a:r>
              <a:rPr lang="en-US" dirty="0">
                <a:solidFill>
                  <a:srgbClr val="262626"/>
                </a:solidFill>
              </a:rPr>
              <a:t>Pre-prepared questions</a:t>
            </a:r>
          </a:p>
          <a:p>
            <a:pPr lvl="1"/>
            <a:r>
              <a:rPr lang="en-US" dirty="0">
                <a:solidFill>
                  <a:srgbClr val="262626"/>
                </a:solidFill>
              </a:rPr>
              <a:t>Evidence you may need to reference or show witness</a:t>
            </a:r>
          </a:p>
          <a:p>
            <a:pPr lvl="1"/>
            <a:r>
              <a:rPr lang="en-US" dirty="0">
                <a:solidFill>
                  <a:srgbClr val="262626"/>
                </a:solidFill>
              </a:rPr>
              <a:t>Policy or Handbook</a:t>
            </a:r>
          </a:p>
          <a:p>
            <a:r>
              <a:rPr lang="en-US" dirty="0">
                <a:solidFill>
                  <a:srgbClr val="262626"/>
                </a:solidFill>
              </a:rPr>
              <a:t>THINK ABOUT WHAT MAKES YOU FEEL ORGANIZED-THESE ARE JUST SUGGESTIONS</a:t>
            </a:r>
          </a:p>
        </p:txBody>
      </p:sp>
      <p:pic>
        <p:nvPicPr>
          <p:cNvPr id="8" name="Graphic 7" descr="Magnifying glass">
            <a:extLst>
              <a:ext uri="{FF2B5EF4-FFF2-40B4-BE49-F238E27FC236}">
                <a16:creationId xmlns:a16="http://schemas.microsoft.com/office/drawing/2014/main" id="{76617CB2-B8AE-42CA-B9C8-75067D227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spTree>
    <p:extLst>
      <p:ext uri="{BB962C8B-B14F-4D97-AF65-F5344CB8AC3E}">
        <p14:creationId xmlns:p14="http://schemas.microsoft.com/office/powerpoint/2010/main" val="806190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Note-Taking Tips</a:t>
            </a:r>
            <a:endParaRPr lang="en-US" b="1" dirty="0">
              <a:solidFill>
                <a:srgbClr val="FFFFFF"/>
              </a:solidFill>
            </a:endParaRP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5140934" y="469900"/>
            <a:ext cx="5953630" cy="5405968"/>
          </a:xfrm>
        </p:spPr>
        <p:txBody>
          <a:bodyPr anchor="ctr">
            <a:normAutofit/>
          </a:bodyPr>
          <a:lstStyle/>
          <a:p>
            <a:pPr lvl="0"/>
            <a:r>
              <a:rPr lang="en-US" sz="2800" dirty="0"/>
              <a:t>Use predictable symbols in the margin to easily skim during the interview:</a:t>
            </a:r>
          </a:p>
          <a:p>
            <a:pPr lvl="1"/>
            <a:r>
              <a:rPr lang="en-US" sz="2400" b="1" dirty="0"/>
              <a:t>?	</a:t>
            </a:r>
            <a:r>
              <a:rPr lang="en-US" sz="2400" b="1" dirty="0">
                <a:sym typeface="Wingdings" pitchFamily="2" charset="2"/>
              </a:rPr>
              <a:t> </a:t>
            </a:r>
            <a:r>
              <a:rPr lang="en-US" sz="2400" dirty="0"/>
              <a:t>Follow-up questions</a:t>
            </a:r>
          </a:p>
          <a:p>
            <a:pPr lvl="1"/>
            <a:r>
              <a:rPr lang="en-US" sz="2400" b="1" dirty="0"/>
              <a:t>*	 </a:t>
            </a:r>
            <a:r>
              <a:rPr lang="en-US" sz="2400" b="1" dirty="0">
                <a:sym typeface="Wingdings" pitchFamily="2" charset="2"/>
              </a:rPr>
              <a:t> </a:t>
            </a:r>
            <a:r>
              <a:rPr lang="en-US" sz="2400" dirty="0"/>
              <a:t>Potential evidence</a:t>
            </a:r>
          </a:p>
          <a:p>
            <a:pPr lvl="1"/>
            <a:r>
              <a:rPr lang="en-US" sz="2400" b="1" dirty="0"/>
              <a:t>W </a:t>
            </a:r>
            <a:r>
              <a:rPr lang="en-US" sz="2400" b="1" dirty="0">
                <a:sym typeface="Wingdings" pitchFamily="2" charset="2"/>
              </a:rPr>
              <a:t> </a:t>
            </a:r>
            <a:r>
              <a:rPr lang="en-US" sz="2400" dirty="0"/>
              <a:t>Potential witness</a:t>
            </a:r>
          </a:p>
          <a:p>
            <a:pPr lvl="0"/>
            <a:r>
              <a:rPr lang="en-US" sz="2800" dirty="0"/>
              <a:t>Try to record exact quotes when possible</a:t>
            </a:r>
          </a:p>
          <a:p>
            <a:pPr lvl="0"/>
            <a:endParaRPr lang="en-US" dirty="0"/>
          </a:p>
          <a:p>
            <a:pPr lvl="0"/>
            <a:endParaRPr lang="en-US" dirty="0"/>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469286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solidFill>
                  <a:srgbClr val="262626"/>
                </a:solidFill>
              </a:rPr>
              <a:t>Setting up the Interview</a:t>
            </a:r>
            <a:endParaRPr lang="en-US" b="1">
              <a:solidFill>
                <a:srgbClr val="262626"/>
              </a:solidFill>
            </a:endParaRP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graphicFrame>
        <p:nvGraphicFramePr>
          <p:cNvPr id="6" name="Content Placeholder 2">
            <a:extLst>
              <a:ext uri="{FF2B5EF4-FFF2-40B4-BE49-F238E27FC236}">
                <a16:creationId xmlns:a16="http://schemas.microsoft.com/office/drawing/2014/main" id="{19B11F6B-AC79-4D5B-8781-7543479B1C2A}"/>
              </a:ext>
            </a:extLst>
          </p:cNvPr>
          <p:cNvGraphicFramePr>
            <a:graphicFrameLocks noGrp="1"/>
          </p:cNvGraphicFramePr>
          <p:nvPr>
            <p:ph idx="1"/>
            <p:extLst>
              <p:ext uri="{D42A27DB-BD31-4B8C-83A1-F6EECF244321}">
                <p14:modId xmlns:p14="http://schemas.microsoft.com/office/powerpoint/2010/main" val="21878281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499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055599" y="1055077"/>
            <a:ext cx="2532909" cy="4794578"/>
          </a:xfrm>
        </p:spPr>
        <p:txBody>
          <a:bodyPr>
            <a:normAutofit/>
          </a:bodyPr>
          <a:lstStyle/>
          <a:p>
            <a:r>
              <a:rPr lang="en-US">
                <a:solidFill>
                  <a:srgbClr val="262626"/>
                </a:solidFill>
              </a:rPr>
              <a:t>Set the Stage</a:t>
            </a:r>
            <a:endParaRPr lang="en-US" b="1">
              <a:solidFill>
                <a:srgbClr val="262626"/>
              </a:solidFill>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58C53EEA-5544-4A23-A54D-4B455C02B072}"/>
              </a:ext>
            </a:extLst>
          </p:cNvPr>
          <p:cNvGraphicFramePr>
            <a:graphicFrameLocks noGrp="1"/>
          </p:cNvGraphicFramePr>
          <p:nvPr>
            <p:ph idx="1"/>
            <p:extLst>
              <p:ext uri="{D42A27DB-BD31-4B8C-83A1-F6EECF244321}">
                <p14:modId xmlns:p14="http://schemas.microsoft.com/office/powerpoint/2010/main" val="191609062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579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solidFill>
                  <a:srgbClr val="262626"/>
                </a:solidFill>
              </a:rPr>
              <a:t>Begin Broadly</a:t>
            </a:r>
            <a:endParaRPr lang="en-US" b="1">
              <a:solidFill>
                <a:srgbClr val="262626"/>
              </a:solidFill>
            </a:endParaRPr>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2" y="2556932"/>
            <a:ext cx="6256866" cy="3318936"/>
          </a:xfrm>
        </p:spPr>
        <p:txBody>
          <a:bodyPr>
            <a:normAutofit fontScale="92500"/>
          </a:bodyPr>
          <a:lstStyle/>
          <a:p>
            <a:pPr lvl="0"/>
            <a:r>
              <a:rPr lang="en-US" sz="3200" dirty="0">
                <a:solidFill>
                  <a:srgbClr val="262626"/>
                </a:solidFill>
              </a:rPr>
              <a:t>Elicit a monologue about the incident</a:t>
            </a:r>
          </a:p>
          <a:p>
            <a:pPr lvl="1"/>
            <a:r>
              <a:rPr lang="en-US" sz="2800" dirty="0">
                <a:solidFill>
                  <a:srgbClr val="262626"/>
                </a:solidFill>
              </a:rPr>
              <a:t>What happened earlier that day before the incident?</a:t>
            </a:r>
          </a:p>
          <a:p>
            <a:pPr lvl="1"/>
            <a:r>
              <a:rPr lang="en-US" sz="2800" dirty="0">
                <a:solidFill>
                  <a:srgbClr val="262626"/>
                </a:solidFill>
              </a:rPr>
              <a:t>What happened with regard to the incident?</a:t>
            </a:r>
          </a:p>
          <a:p>
            <a:pPr lvl="1"/>
            <a:r>
              <a:rPr lang="en-US" sz="2800" dirty="0">
                <a:solidFill>
                  <a:srgbClr val="262626"/>
                </a:solidFill>
              </a:rPr>
              <a:t>What happened next?</a:t>
            </a:r>
          </a:p>
        </p:txBody>
      </p:sp>
      <p:pic>
        <p:nvPicPr>
          <p:cNvPr id="8" name="Graphic 7" descr="Confused Person">
            <a:extLst>
              <a:ext uri="{FF2B5EF4-FFF2-40B4-BE49-F238E27FC236}">
                <a16:creationId xmlns:a16="http://schemas.microsoft.com/office/drawing/2014/main" id="{A56FA80E-25CE-4D6E-A3B9-B802F7FAA8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spTree>
    <p:extLst>
      <p:ext uri="{BB962C8B-B14F-4D97-AF65-F5344CB8AC3E}">
        <p14:creationId xmlns:p14="http://schemas.microsoft.com/office/powerpoint/2010/main" val="1622394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t>Freeze Frames</a:t>
            </a:r>
            <a:endParaRPr lang="en-US" b="1"/>
          </a:p>
        </p:txBody>
      </p:sp>
      <p:cxnSp>
        <p:nvCxnSpPr>
          <p:cNvPr id="20" name="Straight Connector 14">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a:t>Ask the witness to “freeze” on the moment and describe details</a:t>
            </a:r>
          </a:p>
          <a:p>
            <a:pPr lvl="1"/>
            <a:r>
              <a:rPr lang="en-US"/>
              <a:t>What could they see? Feel? Smell? Taste? Hear?</a:t>
            </a:r>
          </a:p>
          <a:p>
            <a:pPr lvl="1"/>
            <a:r>
              <a:rPr lang="en-US"/>
              <a:t>Where was the other person? How were they positioned?</a:t>
            </a:r>
          </a:p>
          <a:p>
            <a:pPr lvl="1"/>
            <a:r>
              <a:rPr lang="en-US"/>
              <a:t>Where were you? How positioned?</a:t>
            </a:r>
          </a:p>
          <a:p>
            <a:pPr lvl="1"/>
            <a:r>
              <a:rPr lang="en-US"/>
              <a:t>What did you say to the other person? Them to you?</a:t>
            </a:r>
          </a:p>
          <a:p>
            <a:pPr lvl="1"/>
            <a:r>
              <a:rPr lang="en-US"/>
              <a:t>Describe other person’s tone, demeanor, body language</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563236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055599" y="1055077"/>
            <a:ext cx="2532909" cy="4794578"/>
          </a:xfrm>
        </p:spPr>
        <p:txBody>
          <a:bodyPr>
            <a:normAutofit/>
          </a:bodyPr>
          <a:lstStyle/>
          <a:p>
            <a:r>
              <a:rPr lang="en-US">
                <a:solidFill>
                  <a:srgbClr val="262626"/>
                </a:solidFill>
              </a:rPr>
              <a:t>Ask Follow-up Questions</a:t>
            </a:r>
            <a:endParaRPr lang="en-US" b="1">
              <a:solidFill>
                <a:srgbClr val="262626"/>
              </a:solidFill>
            </a:endParaRPr>
          </a:p>
        </p:txBody>
      </p:sp>
      <p:sp useBgFill="1">
        <p:nvSpPr>
          <p:cNvPr id="21"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22" name="Content Placeholder 2">
            <a:extLst>
              <a:ext uri="{FF2B5EF4-FFF2-40B4-BE49-F238E27FC236}">
                <a16:creationId xmlns:a16="http://schemas.microsoft.com/office/drawing/2014/main" id="{E6A1EBD0-E6D2-47B1-9E43-F4D167AF411A}"/>
              </a:ext>
            </a:extLst>
          </p:cNvPr>
          <p:cNvGraphicFramePr>
            <a:graphicFrameLocks noGrp="1"/>
          </p:cNvGraphicFramePr>
          <p:nvPr>
            <p:ph idx="1"/>
            <p:extLst>
              <p:ext uri="{D42A27DB-BD31-4B8C-83A1-F6EECF244321}">
                <p14:modId xmlns:p14="http://schemas.microsoft.com/office/powerpoint/2010/main" val="348919323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398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055599" y="1055077"/>
            <a:ext cx="2532909" cy="4794578"/>
          </a:xfrm>
        </p:spPr>
        <p:txBody>
          <a:bodyPr>
            <a:normAutofit/>
          </a:bodyPr>
          <a:lstStyle/>
          <a:p>
            <a:r>
              <a:rPr lang="en-US">
                <a:solidFill>
                  <a:srgbClr val="262626"/>
                </a:solidFill>
              </a:rPr>
              <a:t>Credibility</a:t>
            </a:r>
            <a:endParaRPr lang="en-US" b="1">
              <a:solidFill>
                <a:srgbClr val="262626"/>
              </a:solidFill>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E41DBA86-7AE7-47A3-8037-DE2056BD0530}"/>
              </a:ext>
            </a:extLst>
          </p:cNvPr>
          <p:cNvGraphicFramePr>
            <a:graphicFrameLocks noGrp="1"/>
          </p:cNvGraphicFramePr>
          <p:nvPr>
            <p:ph idx="1"/>
            <p:extLst>
              <p:ext uri="{D42A27DB-BD31-4B8C-83A1-F6EECF244321}">
                <p14:modId xmlns:p14="http://schemas.microsoft.com/office/powerpoint/2010/main" val="74830257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57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D9F855-E94F-994A-962F-2D518ED24E10}"/>
              </a:ext>
            </a:extLst>
          </p:cNvPr>
          <p:cNvSpPr>
            <a:spLocks noGrp="1"/>
          </p:cNvSpPr>
          <p:nvPr>
            <p:ph type="title"/>
          </p:nvPr>
        </p:nvSpPr>
        <p:spPr>
          <a:xfrm>
            <a:off x="1055599" y="1055077"/>
            <a:ext cx="2532909" cy="4794578"/>
          </a:xfrm>
        </p:spPr>
        <p:txBody>
          <a:bodyPr>
            <a:normAutofit/>
          </a:bodyPr>
          <a:lstStyle/>
          <a:p>
            <a:r>
              <a:rPr lang="en-US">
                <a:solidFill>
                  <a:srgbClr val="262626"/>
                </a:solidFill>
              </a:rPr>
              <a:t>Timelines and Steps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C21FC1E-8253-4B42-A38F-B3ADF8982644}"/>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A42C850F-34AA-43D8-9CE6-EC87EE7D9BC8}"/>
              </a:ext>
            </a:extLst>
          </p:cNvPr>
          <p:cNvGraphicFramePr>
            <a:graphicFrameLocks noGrp="1"/>
          </p:cNvGraphicFramePr>
          <p:nvPr>
            <p:ph idx="1"/>
            <p:extLst>
              <p:ext uri="{D42A27DB-BD31-4B8C-83A1-F6EECF244321}">
                <p14:modId xmlns:p14="http://schemas.microsoft.com/office/powerpoint/2010/main" val="107835243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284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When Consent is at Issue</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dirty="0"/>
              <a:t>Consider the wording and tone of your questions</a:t>
            </a:r>
          </a:p>
          <a:p>
            <a:pPr lvl="0"/>
            <a:r>
              <a:rPr lang="en-US" dirty="0"/>
              <a:t>Utilize “freeze frame” strategy</a:t>
            </a:r>
          </a:p>
          <a:p>
            <a:pPr lvl="0"/>
            <a:r>
              <a:rPr lang="en-US" dirty="0"/>
              <a:t>Ask questions about what happened to determine whether there was unspoken consent</a:t>
            </a:r>
          </a:p>
          <a:p>
            <a:pPr lvl="0"/>
            <a:r>
              <a:rPr lang="en-US" dirty="0"/>
              <a:t>Ask questions to identify whether alcohol/drugs may have played a role regarding consent</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794195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055599" y="1055077"/>
            <a:ext cx="2532909" cy="4794578"/>
          </a:xfrm>
        </p:spPr>
        <p:txBody>
          <a:bodyPr>
            <a:normAutofit/>
          </a:bodyPr>
          <a:lstStyle/>
          <a:p>
            <a:r>
              <a:rPr lang="en-US">
                <a:solidFill>
                  <a:srgbClr val="262626"/>
                </a:solidFill>
              </a:rPr>
              <a:t>Closing the Interview</a:t>
            </a:r>
            <a:endParaRPr lang="en-US" b="1">
              <a:solidFill>
                <a:srgbClr val="262626"/>
              </a:solidFill>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F85A727F-9D69-412C-9398-76A7AF3FC860}"/>
              </a:ext>
            </a:extLst>
          </p:cNvPr>
          <p:cNvGraphicFramePr>
            <a:graphicFrameLocks noGrp="1"/>
          </p:cNvGraphicFramePr>
          <p:nvPr>
            <p:ph idx="1"/>
            <p:extLst>
              <p:ext uri="{D42A27DB-BD31-4B8C-83A1-F6EECF244321}">
                <p14:modId xmlns:p14="http://schemas.microsoft.com/office/powerpoint/2010/main" val="194747190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307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055599" y="1055077"/>
            <a:ext cx="2532909" cy="4794578"/>
          </a:xfrm>
        </p:spPr>
        <p:txBody>
          <a:bodyPr>
            <a:normAutofit/>
          </a:bodyPr>
          <a:lstStyle/>
          <a:p>
            <a:r>
              <a:rPr lang="en-US">
                <a:solidFill>
                  <a:srgbClr val="262626"/>
                </a:solidFill>
              </a:rPr>
              <a:t>After the Witness Leaves</a:t>
            </a:r>
            <a:endParaRPr lang="en-US" b="1">
              <a:solidFill>
                <a:srgbClr val="262626"/>
              </a:solidFill>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8" name="Content Placeholder 2">
            <a:extLst>
              <a:ext uri="{FF2B5EF4-FFF2-40B4-BE49-F238E27FC236}">
                <a16:creationId xmlns:a16="http://schemas.microsoft.com/office/drawing/2014/main" id="{BBB8FC25-8899-46EF-9CEE-79B60C3C0732}"/>
              </a:ext>
            </a:extLst>
          </p:cNvPr>
          <p:cNvGraphicFramePr>
            <a:graphicFrameLocks noGrp="1"/>
          </p:cNvGraphicFramePr>
          <p:nvPr>
            <p:ph idx="1"/>
            <p:extLst>
              <p:ext uri="{D42A27DB-BD31-4B8C-83A1-F6EECF244321}">
                <p14:modId xmlns:p14="http://schemas.microsoft.com/office/powerpoint/2010/main" val="239906168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877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solidFill>
                  <a:srgbClr val="262626"/>
                </a:solidFill>
              </a:rPr>
              <a:t>Physical Evidence</a:t>
            </a:r>
            <a:endParaRPr lang="en-US" b="1">
              <a:solidFill>
                <a:srgbClr val="262626"/>
              </a:solidFill>
            </a:endParaRP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graphicFrame>
        <p:nvGraphicFramePr>
          <p:cNvPr id="6" name="Content Placeholder 2">
            <a:extLst>
              <a:ext uri="{FF2B5EF4-FFF2-40B4-BE49-F238E27FC236}">
                <a16:creationId xmlns:a16="http://schemas.microsoft.com/office/drawing/2014/main" id="{465D0FF0-F90F-47FE-A0BD-3F657157CBA9}"/>
              </a:ext>
            </a:extLst>
          </p:cNvPr>
          <p:cNvGraphicFramePr>
            <a:graphicFrameLocks noGrp="1"/>
          </p:cNvGraphicFramePr>
          <p:nvPr>
            <p:ph idx="1"/>
            <p:extLst>
              <p:ext uri="{D42A27DB-BD31-4B8C-83A1-F6EECF244321}">
                <p14:modId xmlns:p14="http://schemas.microsoft.com/office/powerpoint/2010/main" val="195914604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279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solidFill>
                  <a:srgbClr val="262626"/>
                </a:solidFill>
              </a:rPr>
              <a:t>Inspection and Review of Evidence</a:t>
            </a:r>
            <a:endParaRPr lang="en-US" b="1">
              <a:solidFill>
                <a:srgbClr val="262626"/>
              </a:solidFill>
            </a:endParaRPr>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2" y="2556932"/>
            <a:ext cx="6256866" cy="3318936"/>
          </a:xfrm>
        </p:spPr>
        <p:txBody>
          <a:bodyPr>
            <a:normAutofit/>
          </a:bodyPr>
          <a:lstStyle/>
          <a:p>
            <a:pPr>
              <a:lnSpc>
                <a:spcPct val="90000"/>
              </a:lnSpc>
            </a:pPr>
            <a:r>
              <a:rPr lang="en-US" b="1">
                <a:solidFill>
                  <a:srgbClr val="262626"/>
                </a:solidFill>
              </a:rPr>
              <a:t>Provide ALL Evidence to both parties and advisors</a:t>
            </a:r>
          </a:p>
          <a:p>
            <a:pPr lvl="1">
              <a:lnSpc>
                <a:spcPct val="90000"/>
              </a:lnSpc>
            </a:pPr>
            <a:r>
              <a:rPr lang="en-US">
                <a:solidFill>
                  <a:srgbClr val="262626"/>
                </a:solidFill>
              </a:rPr>
              <a:t>Include everything directly related to allegations, even if you don’t expect decision-maker to rely on it</a:t>
            </a:r>
          </a:p>
          <a:p>
            <a:pPr lvl="1">
              <a:lnSpc>
                <a:spcPct val="90000"/>
              </a:lnSpc>
            </a:pPr>
            <a:r>
              <a:rPr lang="en-US">
                <a:solidFill>
                  <a:srgbClr val="262626"/>
                </a:solidFill>
              </a:rPr>
              <a:t>Allow 10 days to review</a:t>
            </a:r>
          </a:p>
          <a:p>
            <a:pPr lvl="1">
              <a:lnSpc>
                <a:spcPct val="90000"/>
              </a:lnSpc>
            </a:pPr>
            <a:r>
              <a:rPr lang="en-US">
                <a:solidFill>
                  <a:srgbClr val="262626"/>
                </a:solidFill>
              </a:rPr>
              <a:t>Allow written response</a:t>
            </a:r>
          </a:p>
          <a:p>
            <a:pPr lvl="1">
              <a:lnSpc>
                <a:spcPct val="90000"/>
              </a:lnSpc>
            </a:pPr>
            <a:r>
              <a:rPr lang="en-US">
                <a:solidFill>
                  <a:srgbClr val="262626"/>
                </a:solidFill>
              </a:rPr>
              <a:t>Follow up where necessary</a:t>
            </a:r>
          </a:p>
          <a:p>
            <a:pPr lvl="1">
              <a:lnSpc>
                <a:spcPct val="90000"/>
              </a:lnSpc>
            </a:pPr>
            <a:r>
              <a:rPr lang="en-US">
                <a:solidFill>
                  <a:srgbClr val="262626"/>
                </a:solidFill>
              </a:rPr>
              <a:t>Consider responses when preparing report</a:t>
            </a:r>
          </a:p>
        </p:txBody>
      </p:sp>
      <p:pic>
        <p:nvPicPr>
          <p:cNvPr id="8" name="Graphic 7" descr="Customer Review">
            <a:extLst>
              <a:ext uri="{FF2B5EF4-FFF2-40B4-BE49-F238E27FC236}">
                <a16:creationId xmlns:a16="http://schemas.microsoft.com/office/drawing/2014/main" id="{F42AB2C0-8418-4EB6-A5A1-0C393FAE26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spTree>
    <p:extLst>
      <p:ext uri="{BB962C8B-B14F-4D97-AF65-F5344CB8AC3E}">
        <p14:creationId xmlns:p14="http://schemas.microsoft.com/office/powerpoint/2010/main" val="1898112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000" dirty="0"/>
              <a:t>Written Investigation Report</a:t>
            </a:r>
            <a:endParaRPr lang="en-US" sz="4000" b="1" dirty="0"/>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sz="2800" dirty="0"/>
              <a:t>Summarize </a:t>
            </a:r>
            <a:r>
              <a:rPr lang="en-US" sz="2800" b="1" dirty="0"/>
              <a:t>facts</a:t>
            </a:r>
          </a:p>
          <a:p>
            <a:pPr lvl="0"/>
            <a:r>
              <a:rPr lang="en-US" sz="2800" dirty="0"/>
              <a:t>Assess </a:t>
            </a:r>
            <a:r>
              <a:rPr lang="en-US" sz="2800" b="1" dirty="0"/>
              <a:t>credibility</a:t>
            </a:r>
            <a:r>
              <a:rPr lang="en-US" sz="2800" dirty="0"/>
              <a:t> for decision-maker</a:t>
            </a:r>
            <a:endParaRPr lang="en-US" sz="2800" b="1" dirty="0"/>
          </a:p>
          <a:p>
            <a:pPr lvl="0"/>
            <a:r>
              <a:rPr lang="en-US" sz="2800" dirty="0"/>
              <a:t>No determination</a:t>
            </a:r>
          </a:p>
          <a:p>
            <a:pPr lvl="0"/>
            <a:r>
              <a:rPr lang="en-US" sz="2800" dirty="0"/>
              <a:t>Provide to parties and advisors</a:t>
            </a:r>
          </a:p>
          <a:p>
            <a:pPr lvl="0"/>
            <a:r>
              <a:rPr lang="en-US" sz="2800" dirty="0"/>
              <a:t>Allow 10 days to review (SET A CALENDAR REMINDER)</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8780830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Report Writing: The Investigator’s Responsibility</a:t>
            </a:r>
            <a:endParaRPr lang="en-US" sz="4100" b="1">
              <a:solidFill>
                <a:srgbClr val="262626"/>
              </a:solidFill>
            </a:endParaRPr>
          </a:p>
        </p:txBody>
      </p: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2" y="2556932"/>
            <a:ext cx="6256866" cy="3318936"/>
          </a:xfrm>
        </p:spPr>
        <p:txBody>
          <a:bodyPr>
            <a:normAutofit lnSpcReduction="10000"/>
          </a:bodyPr>
          <a:lstStyle/>
          <a:p>
            <a:pPr lvl="0">
              <a:lnSpc>
                <a:spcPct val="90000"/>
              </a:lnSpc>
            </a:pPr>
            <a:r>
              <a:rPr lang="en-US" sz="1900" b="1" dirty="0">
                <a:solidFill>
                  <a:srgbClr val="262626"/>
                </a:solidFill>
              </a:rPr>
              <a:t>Step One:</a:t>
            </a:r>
          </a:p>
          <a:p>
            <a:pPr lvl="1">
              <a:lnSpc>
                <a:spcPct val="90000"/>
              </a:lnSpc>
            </a:pPr>
            <a:r>
              <a:rPr lang="en-US" sz="1500" dirty="0">
                <a:solidFill>
                  <a:srgbClr val="262626"/>
                </a:solidFill>
              </a:rPr>
              <a:t>Draft written investigation report.</a:t>
            </a:r>
          </a:p>
          <a:p>
            <a:pPr lvl="2">
              <a:lnSpc>
                <a:spcPct val="90000"/>
              </a:lnSpc>
            </a:pPr>
            <a:r>
              <a:rPr lang="en-US" sz="1500" dirty="0">
                <a:solidFill>
                  <a:srgbClr val="262626"/>
                </a:solidFill>
              </a:rPr>
              <a:t>Must fairly summarize the relevant evidence.</a:t>
            </a:r>
          </a:p>
          <a:p>
            <a:pPr lvl="2">
              <a:lnSpc>
                <a:spcPct val="90000"/>
              </a:lnSpc>
            </a:pPr>
            <a:r>
              <a:rPr lang="en-US" sz="1500" dirty="0">
                <a:solidFill>
                  <a:srgbClr val="262626"/>
                </a:solidFill>
              </a:rPr>
              <a:t>Include information about witness credibility if possible for decision-maker</a:t>
            </a:r>
          </a:p>
          <a:p>
            <a:pPr lvl="2">
              <a:lnSpc>
                <a:spcPct val="90000"/>
              </a:lnSpc>
            </a:pPr>
            <a:r>
              <a:rPr lang="en-US" sz="1500" dirty="0">
                <a:solidFill>
                  <a:srgbClr val="262626"/>
                </a:solidFill>
              </a:rPr>
              <a:t>Must be given prior to completing the final investigation report, QA period, and determination of responsibility.</a:t>
            </a:r>
          </a:p>
          <a:p>
            <a:pPr lvl="1">
              <a:lnSpc>
                <a:spcPct val="90000"/>
              </a:lnSpc>
            </a:pPr>
            <a:r>
              <a:rPr lang="en-US" sz="1500" dirty="0">
                <a:solidFill>
                  <a:srgbClr val="262626"/>
                </a:solidFill>
              </a:rPr>
              <a:t>Give at least 10 days for the parties to prepare a written response to the draft, which the investigator must consider in completing the final report.</a:t>
            </a:r>
          </a:p>
          <a:p>
            <a:pPr>
              <a:lnSpc>
                <a:spcPct val="90000"/>
              </a:lnSpc>
            </a:pPr>
            <a:r>
              <a:rPr lang="en-US" sz="1900" b="1" dirty="0">
                <a:solidFill>
                  <a:srgbClr val="262626"/>
                </a:solidFill>
              </a:rPr>
              <a:t>Step Two:</a:t>
            </a:r>
          </a:p>
          <a:p>
            <a:pPr lvl="2">
              <a:lnSpc>
                <a:spcPct val="90000"/>
              </a:lnSpc>
            </a:pPr>
            <a:r>
              <a:rPr lang="en-US" sz="1500" dirty="0">
                <a:solidFill>
                  <a:srgbClr val="262626"/>
                </a:solidFill>
              </a:rPr>
              <a:t>Draft final investigation report and provide to the Decisionmaker.</a:t>
            </a:r>
          </a:p>
        </p:txBody>
      </p:sp>
      <p:pic>
        <p:nvPicPr>
          <p:cNvPr id="8" name="Graphic 7" descr="Document">
            <a:extLst>
              <a:ext uri="{FF2B5EF4-FFF2-40B4-BE49-F238E27FC236}">
                <a16:creationId xmlns:a16="http://schemas.microsoft.com/office/drawing/2014/main" id="{902DD6B6-3670-439D-8CD6-A338961617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spTree>
    <p:extLst>
      <p:ext uri="{BB962C8B-B14F-4D97-AF65-F5344CB8AC3E}">
        <p14:creationId xmlns:p14="http://schemas.microsoft.com/office/powerpoint/2010/main" val="4250384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055599" y="1055077"/>
            <a:ext cx="2532909" cy="4794578"/>
          </a:xfrm>
        </p:spPr>
        <p:txBody>
          <a:bodyPr>
            <a:normAutofit/>
          </a:bodyPr>
          <a:lstStyle/>
          <a:p>
            <a:r>
              <a:rPr lang="en-US">
                <a:solidFill>
                  <a:srgbClr val="262626"/>
                </a:solidFill>
              </a:rPr>
              <a:t>Key Takeaways</a:t>
            </a:r>
            <a:endParaRPr lang="en-US" b="1">
              <a:solidFill>
                <a:srgbClr val="262626"/>
              </a:solidFill>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2A87B21E-0D5C-4C35-B8B7-D62E28EBA4E1}"/>
              </a:ext>
            </a:extLst>
          </p:cNvPr>
          <p:cNvGraphicFramePr>
            <a:graphicFrameLocks noGrp="1"/>
          </p:cNvGraphicFramePr>
          <p:nvPr>
            <p:ph idx="1"/>
            <p:extLst>
              <p:ext uri="{D42A27DB-BD31-4B8C-83A1-F6EECF244321}">
                <p14:modId xmlns:p14="http://schemas.microsoft.com/office/powerpoint/2010/main" val="138614548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638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862E51-CEE6-41E8-A672-FD74EC422225}"/>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62EE03E-0630-1840-B751-E3017D4A5FC9}"/>
              </a:ext>
            </a:extLst>
          </p:cNvPr>
          <p:cNvSpPr>
            <a:spLocks noGrp="1"/>
          </p:cNvSpPr>
          <p:nvPr>
            <p:ph type="title"/>
          </p:nvPr>
        </p:nvSpPr>
        <p:spPr>
          <a:xfrm>
            <a:off x="1295402" y="982132"/>
            <a:ext cx="9601196" cy="1303867"/>
          </a:xfrm>
        </p:spPr>
        <p:txBody>
          <a:bodyPr>
            <a:normAutofit/>
          </a:bodyPr>
          <a:lstStyle/>
          <a:p>
            <a:r>
              <a:rPr lang="en-US">
                <a:solidFill>
                  <a:srgbClr val="FFFFFF"/>
                </a:solidFill>
              </a:rPr>
              <a:t>Document Your Process</a:t>
            </a:r>
            <a:endParaRPr lang="en-US" b="1">
              <a:solidFill>
                <a:srgbClr val="FFFFFF"/>
              </a:solidFill>
            </a:endParaRPr>
          </a:p>
        </p:txBody>
      </p:sp>
      <p:cxnSp>
        <p:nvCxnSpPr>
          <p:cNvPr id="12" name="Straight Connector 11">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18112C8-DDFA-BA4F-9CFE-96B0CCE64E5B}"/>
              </a:ext>
            </a:extLst>
          </p:cNvPr>
          <p:cNvSpPr>
            <a:spLocks noGrp="1"/>
          </p:cNvSpPr>
          <p:nvPr>
            <p:ph idx="1"/>
          </p:nvPr>
        </p:nvSpPr>
        <p:spPr>
          <a:xfrm>
            <a:off x="1295401" y="2556932"/>
            <a:ext cx="9601196" cy="3318936"/>
          </a:xfrm>
        </p:spPr>
        <p:txBody>
          <a:bodyPr>
            <a:normAutofit/>
          </a:bodyPr>
          <a:lstStyle/>
          <a:p>
            <a:pPr lvl="0"/>
            <a:r>
              <a:rPr lang="en-US">
                <a:solidFill>
                  <a:srgbClr val="FFFFFF"/>
                </a:solidFill>
              </a:rPr>
              <a:t>All these steps aimed at you having a helpful and complete record of your process</a:t>
            </a:r>
          </a:p>
          <a:p>
            <a:pPr lvl="0"/>
            <a:r>
              <a:rPr lang="en-US">
                <a:solidFill>
                  <a:srgbClr val="FFFFFF"/>
                </a:solidFill>
              </a:rPr>
              <a:t>What is unseen (especially in the new regulations) either</a:t>
            </a:r>
          </a:p>
          <a:p>
            <a:pPr lvl="1"/>
            <a:r>
              <a:rPr lang="en-US">
                <a:solidFill>
                  <a:srgbClr val="FFFFFF"/>
                </a:solidFill>
              </a:rPr>
              <a:t>Leads to a jumbled process for decision maker; or</a:t>
            </a:r>
          </a:p>
          <a:p>
            <a:pPr lvl="1"/>
            <a:r>
              <a:rPr lang="en-US">
                <a:solidFill>
                  <a:srgbClr val="FFFFFF"/>
                </a:solidFill>
              </a:rPr>
              <a:t>Could result in some serious legal issues</a:t>
            </a:r>
          </a:p>
          <a:p>
            <a:r>
              <a:rPr lang="en-US">
                <a:solidFill>
                  <a:srgbClr val="FFFFFF"/>
                </a:solidFill>
              </a:rPr>
              <a:t>Aim at providing the most helpful report you can to the decision-maker while documenting carefully as you go along.</a:t>
            </a:r>
          </a:p>
        </p:txBody>
      </p:sp>
      <p:sp>
        <p:nvSpPr>
          <p:cNvPr id="4" name="Footer Placeholder 3">
            <a:extLst>
              <a:ext uri="{FF2B5EF4-FFF2-40B4-BE49-F238E27FC236}">
                <a16:creationId xmlns:a16="http://schemas.microsoft.com/office/drawing/2014/main" id="{5AA47680-9813-064D-B009-15EA33E9AD7B}"/>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FFFFFF"/>
                </a:solidFill>
              </a:rPr>
              <a:t>© 2020 Kaleva Law Office</a:t>
            </a:r>
          </a:p>
        </p:txBody>
      </p:sp>
    </p:spTree>
    <p:extLst>
      <p:ext uri="{BB962C8B-B14F-4D97-AF65-F5344CB8AC3E}">
        <p14:creationId xmlns:p14="http://schemas.microsoft.com/office/powerpoint/2010/main" val="4023818531"/>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6229-8778-AA41-A806-1616D6BF6D6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D55AA0A-60F8-2F4B-B5A1-5224D7810061}"/>
              </a:ext>
            </a:extLst>
          </p:cNvPr>
          <p:cNvSpPr>
            <a:spLocks noGrp="1"/>
          </p:cNvSpPr>
          <p:nvPr>
            <p:ph idx="1"/>
          </p:nvPr>
        </p:nvSpPr>
        <p:spPr/>
        <p:txBody>
          <a:bodyPr/>
          <a:lstStyle/>
          <a:p>
            <a:pPr marL="0" indent="0" algn="ctr">
              <a:buNone/>
            </a:pPr>
            <a:r>
              <a:rPr lang="en-US" dirty="0"/>
              <a:t>Contact:</a:t>
            </a:r>
          </a:p>
          <a:p>
            <a:pPr marL="0" indent="0" algn="ctr">
              <a:buNone/>
            </a:pPr>
            <a:r>
              <a:rPr lang="en-US" dirty="0"/>
              <a:t>Kaleva Law Office</a:t>
            </a:r>
          </a:p>
          <a:p>
            <a:pPr marL="0" indent="0" algn="ctr">
              <a:buNone/>
            </a:pPr>
            <a:r>
              <a:rPr lang="en-US" dirty="0"/>
              <a:t>406-542-1300</a:t>
            </a:r>
          </a:p>
          <a:p>
            <a:pPr marL="0" indent="0">
              <a:buNone/>
            </a:pPr>
            <a:r>
              <a:rPr lang="en-US" dirty="0"/>
              <a:t>				</a:t>
            </a:r>
          </a:p>
          <a:p>
            <a:pPr marL="0" indent="0">
              <a:buNone/>
            </a:pPr>
            <a:r>
              <a:rPr lang="en-US" dirty="0"/>
              <a:t>				Megan Morris							Elizabeth Crespo</a:t>
            </a:r>
          </a:p>
          <a:p>
            <a:pPr marL="0" indent="0">
              <a:buNone/>
            </a:pPr>
            <a:r>
              <a:rPr lang="en-US" dirty="0"/>
              <a:t>			</a:t>
            </a:r>
            <a:r>
              <a:rPr lang="en-US" dirty="0" err="1"/>
              <a:t>mdmorris@kalevalaw.com</a:t>
            </a:r>
            <a:r>
              <a:rPr lang="en-US" dirty="0"/>
              <a:t>				</a:t>
            </a:r>
            <a:r>
              <a:rPr lang="en-US" dirty="0" err="1"/>
              <a:t>ecrespo@kalevalaw.com</a:t>
            </a: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21612CA-4D45-F34A-A1D3-79FE5BB6613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78954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Investigation Process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a:bodyPr>
          <a:lstStyle/>
          <a:p>
            <a:pPr lvl="0"/>
            <a:r>
              <a:rPr lang="en-US" dirty="0"/>
              <a:t>Burden of proof and burden of gathering evidence is on district</a:t>
            </a:r>
          </a:p>
          <a:p>
            <a:pPr lvl="0"/>
            <a:r>
              <a:rPr lang="en-US" dirty="0"/>
              <a:t>Equal opportunity to present witnesses</a:t>
            </a:r>
          </a:p>
          <a:p>
            <a:pPr lvl="0"/>
            <a:r>
              <a:rPr lang="en-US" dirty="0"/>
              <a:t>May not prohibit parties from discussing allegations or gathering/presenting evidence</a:t>
            </a:r>
          </a:p>
          <a:p>
            <a:pPr lvl="0"/>
            <a:r>
              <a:rPr lang="en-US" dirty="0"/>
              <a:t>Provide same opportunity to have others present including advisor of choice</a:t>
            </a:r>
          </a:p>
          <a:p>
            <a:pPr lvl="0"/>
            <a:r>
              <a:rPr lang="en-US" dirty="0"/>
              <a:t>Written notice of any hearings/interviews/meetings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00609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Investigation Process</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numCol="2">
            <a:normAutofit fontScale="92500" lnSpcReduction="10000"/>
          </a:bodyPr>
          <a:lstStyle/>
          <a:p>
            <a:pPr marL="0" indent="0">
              <a:buNone/>
            </a:pPr>
            <a:r>
              <a:rPr lang="en-US" sz="2600" b="1" dirty="0"/>
              <a:t>Provide All Evidence to Parties</a:t>
            </a:r>
            <a:endParaRPr lang="en-US" sz="2600" dirty="0"/>
          </a:p>
          <a:p>
            <a:pPr lvl="0"/>
            <a:r>
              <a:rPr lang="en-US" sz="2600" dirty="0"/>
              <a:t>Allow 10 days to review</a:t>
            </a:r>
          </a:p>
          <a:p>
            <a:pPr lvl="0"/>
            <a:r>
              <a:rPr lang="en-US" sz="2600" dirty="0"/>
              <a:t>Allow parties to submit a written response before completion of Investigative Report</a:t>
            </a:r>
          </a:p>
          <a:p>
            <a:pPr marL="0" lvl="0" indent="0">
              <a:buNone/>
            </a:pPr>
            <a:endParaRPr lang="en-US" sz="2600" b="1" dirty="0"/>
          </a:p>
          <a:p>
            <a:pPr marL="0" lvl="0" indent="0">
              <a:buNone/>
            </a:pPr>
            <a:endParaRPr lang="en-US" sz="2600" b="1" dirty="0"/>
          </a:p>
          <a:p>
            <a:pPr marL="0" lvl="0" indent="0">
              <a:buNone/>
            </a:pPr>
            <a:r>
              <a:rPr lang="en-US" sz="2600" b="1" dirty="0"/>
              <a:t>Prepare Investigative Report</a:t>
            </a:r>
          </a:p>
          <a:p>
            <a:r>
              <a:rPr lang="en-US" sz="2600" dirty="0"/>
              <a:t>Provide to parties 10 days prior to determination of responsibility</a:t>
            </a:r>
          </a:p>
          <a:p>
            <a:r>
              <a:rPr lang="en-US" sz="2600" dirty="0"/>
              <a:t>Allow parties to submit written response</a:t>
            </a:r>
          </a:p>
          <a:p>
            <a:pPr marL="0" lvl="0" indent="0">
              <a:buNone/>
            </a:pPr>
            <a:endParaRPr lang="en-US"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428141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4" name="Picture 13">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730A3EE-4A2D-FF40-8D90-ADE644BF43E3}"/>
              </a:ext>
            </a:extLst>
          </p:cNvPr>
          <p:cNvSpPr>
            <a:spLocks noGrp="1"/>
          </p:cNvSpPr>
          <p:nvPr>
            <p:ph type="ctrTitle"/>
          </p:nvPr>
        </p:nvSpPr>
        <p:spPr>
          <a:xfrm>
            <a:off x="997528" y="982132"/>
            <a:ext cx="4094017" cy="2823880"/>
          </a:xfrm>
        </p:spPr>
        <p:txBody>
          <a:bodyPr>
            <a:normAutofit/>
          </a:bodyPr>
          <a:lstStyle/>
          <a:p>
            <a:pPr>
              <a:lnSpc>
                <a:spcPct val="90000"/>
              </a:lnSpc>
            </a:pPr>
            <a:r>
              <a:rPr lang="en-US" sz="4800">
                <a:solidFill>
                  <a:srgbClr val="262626"/>
                </a:solidFill>
              </a:rPr>
              <a:t>Impartiality, Conflicts of Interest, and Bias</a:t>
            </a:r>
          </a:p>
        </p:txBody>
      </p:sp>
      <p:pic>
        <p:nvPicPr>
          <p:cNvPr id="8" name="Graphic 7" descr="Scales of Justice">
            <a:extLst>
              <a:ext uri="{FF2B5EF4-FFF2-40B4-BE49-F238E27FC236}">
                <a16:creationId xmlns:a16="http://schemas.microsoft.com/office/drawing/2014/main" id="{703D939A-86DF-40C5-86C7-4F1B6963BE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6533" y="982131"/>
            <a:ext cx="4893735" cy="4893735"/>
          </a:xfrm>
          <a:prstGeom prst="rect">
            <a:avLst/>
          </a:prstGeom>
          <a:ln w="57150" cmpd="thickThin">
            <a:solidFill>
              <a:srgbClr val="7F7F7F"/>
            </a:solidFill>
            <a:miter lim="800000"/>
          </a:ln>
        </p:spPr>
      </p:pic>
      <p:sp>
        <p:nvSpPr>
          <p:cNvPr id="4" name="Footer Placeholder 3">
            <a:extLst>
              <a:ext uri="{FF2B5EF4-FFF2-40B4-BE49-F238E27FC236}">
                <a16:creationId xmlns:a16="http://schemas.microsoft.com/office/drawing/2014/main" id="{5639EDF1-0D0E-794A-ACB4-CE464FE6B957}"/>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spTree>
    <p:extLst>
      <p:ext uri="{BB962C8B-B14F-4D97-AF65-F5344CB8AC3E}">
        <p14:creationId xmlns:p14="http://schemas.microsoft.com/office/powerpoint/2010/main" val="5957706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3932</Words>
  <Application>Microsoft Macintosh PowerPoint</Application>
  <PresentationFormat>Widescreen</PresentationFormat>
  <Paragraphs>426</Paragraphs>
  <Slides>69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Garamond</vt:lpstr>
      <vt:lpstr>Organic</vt:lpstr>
      <vt:lpstr>Title IX Investigator Training</vt:lpstr>
      <vt:lpstr>Disclaimers</vt:lpstr>
      <vt:lpstr>Posting These Training Materials?</vt:lpstr>
      <vt:lpstr>Agenda</vt:lpstr>
      <vt:lpstr>Key Tasks of the Investigator</vt:lpstr>
      <vt:lpstr>Timelines and Steps</vt:lpstr>
      <vt:lpstr>Investigation Process</vt:lpstr>
      <vt:lpstr>Investigation Process</vt:lpstr>
      <vt:lpstr>Impartiality, Conflicts of Interest, and Bias</vt:lpstr>
      <vt:lpstr>Being Impartial, Unbiased, without Conflict of Interest, and Avoiding Pre-Judgment of Facts</vt:lpstr>
      <vt:lpstr>Bias: Concerns Raised in Comments in Preamble</vt:lpstr>
      <vt:lpstr>Conflict of Interest: Concerns Raised in Comments in Preamble </vt:lpstr>
      <vt:lpstr>Preamble Discussion: Bias and Conflict of Interest</vt:lpstr>
      <vt:lpstr>Discussion Recommendation for Assessing Bias</vt:lpstr>
      <vt:lpstr>Examples in Discussion for Unreasonable Conclusion that Bias Exists</vt:lpstr>
      <vt:lpstr>Examples in Discussion for Unreasonable Conclusion that Bias Exists</vt:lpstr>
      <vt:lpstr>Avoiding Pre-Judgment of Facts at Issue</vt:lpstr>
      <vt:lpstr>Avoiding Sex Stereotypes</vt:lpstr>
      <vt:lpstr>Avoiding Sex Stereotypes</vt:lpstr>
      <vt:lpstr>Disclaimer</vt:lpstr>
      <vt:lpstr>Disclaimer</vt:lpstr>
      <vt:lpstr>Know the Facts</vt:lpstr>
      <vt:lpstr>Know the Facts</vt:lpstr>
      <vt:lpstr>Trauma and the Brain</vt:lpstr>
      <vt:lpstr>Why Don’t People Tell Right Away?</vt:lpstr>
      <vt:lpstr>Why Is Being Trauma Informed Important?</vt:lpstr>
      <vt:lpstr>Words Have Power</vt:lpstr>
      <vt:lpstr>Culture Affects Response</vt:lpstr>
      <vt:lpstr>Culture Affects Response</vt:lpstr>
      <vt:lpstr>The Bottom Line</vt:lpstr>
      <vt:lpstr>Issues of Relevancy (NOT Rules of Evidence) </vt:lpstr>
      <vt:lpstr>So what is relevant?</vt:lpstr>
      <vt:lpstr>General Issues of Relevancy</vt:lpstr>
      <vt:lpstr>General Issues of Relevancy</vt:lpstr>
      <vt:lpstr>Relevancy: Legally Privileged Information</vt:lpstr>
      <vt:lpstr>Relevancy: Legally Privileged Information</vt:lpstr>
      <vt:lpstr>Relevancy: Legally Privileged Information</vt:lpstr>
      <vt:lpstr>Relevancy: Legally Privileged Information</vt:lpstr>
      <vt:lpstr>Consent: Left to Schools to Define</vt:lpstr>
      <vt:lpstr>Who Can Never Give Consent?</vt:lpstr>
      <vt:lpstr>Consent</vt:lpstr>
      <vt:lpstr>Consent</vt:lpstr>
      <vt:lpstr>When Does Consent Not Exist?</vt:lpstr>
      <vt:lpstr>Evidence of Consent?</vt:lpstr>
      <vt:lpstr>Evidence of Consent?</vt:lpstr>
      <vt:lpstr>Evidence of Consent?</vt:lpstr>
      <vt:lpstr>Introduction to Investigative Techniques</vt:lpstr>
      <vt:lpstr>Initial Review</vt:lpstr>
      <vt:lpstr>Begin Evidence List</vt:lpstr>
      <vt:lpstr>Begin Witness List</vt:lpstr>
      <vt:lpstr>Craft Questions for Each Witness</vt:lpstr>
      <vt:lpstr>Organizing for the Interview</vt:lpstr>
      <vt:lpstr>Note-Taking Tips</vt:lpstr>
      <vt:lpstr>Setting up the Interview</vt:lpstr>
      <vt:lpstr>Set the Stage</vt:lpstr>
      <vt:lpstr>Begin Broadly</vt:lpstr>
      <vt:lpstr>Freeze Frames</vt:lpstr>
      <vt:lpstr>Ask Follow-up Questions</vt:lpstr>
      <vt:lpstr>Credibility</vt:lpstr>
      <vt:lpstr>When Consent is at Issue</vt:lpstr>
      <vt:lpstr>Closing the Interview</vt:lpstr>
      <vt:lpstr>After the Witness Leaves</vt:lpstr>
      <vt:lpstr>Physical Evidence</vt:lpstr>
      <vt:lpstr>Inspection and Review of Evidence</vt:lpstr>
      <vt:lpstr>Written Investigation Report</vt:lpstr>
      <vt:lpstr>Report Writing: The Investigator’s Responsibility</vt:lpstr>
      <vt:lpstr>Key Takeaways</vt:lpstr>
      <vt:lpstr>Document Your Process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Investigator Training</dc:title>
  <dc:creator>Elizabeth O. Crespo</dc:creator>
  <cp:lastModifiedBy>Megan Morris</cp:lastModifiedBy>
  <cp:revision>2</cp:revision>
  <dcterms:created xsi:type="dcterms:W3CDTF">2020-10-07T15:50:16Z</dcterms:created>
  <dcterms:modified xsi:type="dcterms:W3CDTF">2020-10-12T16:42:45Z</dcterms:modified>
</cp:coreProperties>
</file>